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9.xml" ContentType="application/inkml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ink/ink20.xml" ContentType="application/inkml+xml"/>
  <Override PartName="/ppt/notesSlides/notesSlide6.xml" ContentType="application/vnd.openxmlformats-officedocument.presentationml.notesSlide+xml"/>
  <Override PartName="/ppt/ink/ink21.xml" ContentType="application/inkml+xml"/>
  <Override PartName="/ppt/notesSlides/notesSlide7.xml" ContentType="application/vnd.openxmlformats-officedocument.presentationml.notesSlide+xml"/>
  <Override PartName="/ppt/ink/ink22.xml" ContentType="application/inkml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75" r:id="rId2"/>
    <p:sldId id="256" r:id="rId3"/>
    <p:sldId id="276" r:id="rId4"/>
    <p:sldId id="277" r:id="rId5"/>
    <p:sldId id="283" r:id="rId6"/>
    <p:sldId id="284" r:id="rId7"/>
    <p:sldId id="280" r:id="rId8"/>
    <p:sldId id="281" r:id="rId9"/>
    <p:sldId id="282" r:id="rId10"/>
    <p:sldId id="288" r:id="rId11"/>
    <p:sldId id="286" r:id="rId12"/>
    <p:sldId id="267" r:id="rId13"/>
    <p:sldId id="274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FF00CD"/>
    <a:srgbClr val="FFFFFF"/>
    <a:srgbClr val="0352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5858"/>
    <p:restoredTop sz="96928"/>
  </p:normalViewPr>
  <p:slideViewPr>
    <p:cSldViewPr snapToObjects="1">
      <p:cViewPr>
        <p:scale>
          <a:sx n="126" d="100"/>
          <a:sy n="126" d="100"/>
        </p:scale>
        <p:origin x="600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7T19:35:54.575"/>
    </inkml:context>
    <inkml:brush xml:id="br0">
      <inkml:brushProperty name="width" value="0.07938" units="cm"/>
      <inkml:brushProperty name="height" value="0.07938" units="cm"/>
      <inkml:brushProperty name="color" value="#FF00CD"/>
    </inkml:brush>
  </inkml:definitions>
  <inkml:trace contextRef="#ctx0" brushRef="#br0">1 68 24575,'43'84'0,"0"-1"0,1 1 0,-1-1 0,1 9 0,-2-7 0,-8-48 0,-8-94 0,-11-34 0,-10 25 0,-9 5 0,-20-20 0,15 53 0,-13-28 0,15 49 0,-4-4 0,-5-5 0,0 3 0,-6-9 0,0 4 0,1-1 0,3-1 0,-1 7 0,7 0 0,-3 4 0,5 4 0,2 0 0,-2 3 0,5 0 0,-2 2 0,3 0 0,0 0 0,0 0 0,0 0 0,0 0 0,0 0 0,0 0 0,1 0 0,-1 0 0,1 0 0,0 0 0,-1 0 0,2 1 0,1 1 0,1 0 0,0-1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7T19:36:08.628"/>
    </inkml:context>
    <inkml:brush xml:id="br0">
      <inkml:brushProperty name="width" value="0.07938" units="cm"/>
      <inkml:brushProperty name="height" value="0.07938" units="cm"/>
      <inkml:brushProperty name="color" value="#FF00CD"/>
    </inkml:brush>
  </inkml:definitions>
  <inkml:trace contextRef="#ctx0" brushRef="#br0">0 0 24575,'2'15'0,"-1"0"0,-1-4 0,0 5 0,0 14 0,0-3 0,0 16 0,0 16 0,0-2 0,0 9 0,0-7 0,0-13 0,0 40 0,0-33 0,0 33 0,0-25 0,0-12 0,0 16 0,0-25 0,0 5 0,0-8 0,0-12 0,0-4 0,0-10 0,0-4 0,0-3 0,0 0 0,0 0 0,-1-2 0,1 1 0,-2-1 0,2 2 0,0 0 0,0 0 0,0 0 0,0 0 0,0 0 0,0 0 0,0 0 0,0 0 0,0 0 0,0 0 0,0-1 0,0 0 0,0 1 0,0 0 0,0 0 0,0 0 0,0 0 0,0 0 0,0 0 0,0 0 0,0-1 0,0-2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7T19:36:10.473"/>
    </inkml:context>
    <inkml:brush xml:id="br0">
      <inkml:brushProperty name="width" value="0.07938" units="cm"/>
      <inkml:brushProperty name="height" value="0.07938" units="cm"/>
      <inkml:brushProperty name="color" value="#FF00CD"/>
    </inkml:brush>
  </inkml:definitions>
  <inkml:trace contextRef="#ctx0" brushRef="#br0">363 4 24575,'-13'-2'0,"4"1"0,-4 1 0,4 0 0,-5 0 0,6 0 0,-6 0 0,8 0 0,-14 8 0,11-1 0,-8 6 0,1 2 0,4-8 0,-5 13 0,0-6 0,7-1 0,-6 7 0,8-12 0,-2 11 0,0-10 0,3 9 0,0-9 0,1 5 0,3-6 0,0-1 0,3-3 0,0 0 0,0 0 0,0 0 0,0 0 0,7 1 0,-1-3 0,10 3 0,0-1 0,3 2 0,0 0 0,1 1 0,-5-1 0,-1 0 0,-3-1 0,-3-2 0,1 1 0,-4-1 0,2 0 0,-3 0 0,-2-1 0,0 1 0,-2 1 0,0 0 0,0 0 0,0 0 0,0 8 0,0-3 0,-3 6 0,-2-5 0,-1 5 0,-8-3 0,4 3 0,-5-3 0,5-2 0,2 1 0,-2-3 0,4-1 0,-3-2 0,1 0 0,-3-2 0,1-1 0,-1-2 0,1 0 0,-1 0 0,4 0 0,-3 0 0,5 0 0,-2 0 0,0-2 0,2 0 0,-4-4 0,1-1 0,-2 2 0,-1-3 0,1 3 0,2 0 0,1 2 0,3 0 0,2 2 0,0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7T19:36:11.760"/>
    </inkml:context>
    <inkml:brush xml:id="br0">
      <inkml:brushProperty name="width" value="0.07938" units="cm"/>
      <inkml:brushProperty name="height" value="0.07938" units="cm"/>
      <inkml:brushProperty name="color" value="#FF00CD"/>
    </inkml:brush>
  </inkml:definitions>
  <inkml:trace contextRef="#ctx0" brushRef="#br0">5 0 24575,'0'28'0,"0"1"0,0 7 0,0-4 0,0 11 0,0 2 0,0-6 0,0 11 0,0-18 0,0 0 0,0-12 0,0-1 0,0-11 0,0 6 0,0-9 0,0 4 0,0-5 0,0 1 0,0-1 0,0-1 0,0 0 0,0 1 0,-2-2 0,2 1 0,-2-1 0,2 2 0,0 0 0,0 0 0,0-2 0,0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7T19:36:13.141"/>
    </inkml:context>
    <inkml:brush xml:id="br0">
      <inkml:brushProperty name="width" value="0.07938" units="cm"/>
      <inkml:brushProperty name="height" value="0.07938" units="cm"/>
      <inkml:brushProperty name="color" value="#FF00CD"/>
    </inkml:brush>
  </inkml:definitions>
  <inkml:trace contextRef="#ctx0" brushRef="#br0">1 1 24575,'12'0'0,"6"0"0,2 0 0,5 0 0,-1 0 0,-4 0 0,5 0 0,-4 0 0,-5 0 0,4 0 0,-9 0 0,6 0 0,-5 0 0,-1 0 0,-3 0 0,-5 0 0,1 0 0,-1 0 0,1 0 0,0 0 0,0 0 0,0 0 0,0 0 0,0 0 0,0 0 0,0 0 0,0 0 0,0 0 0,0 0 0,-2 0 0,0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7T19:36:14.339"/>
    </inkml:context>
    <inkml:brush xml:id="br0">
      <inkml:brushProperty name="width" value="0.07938" units="cm"/>
      <inkml:brushProperty name="height" value="0.07938" units="cm"/>
      <inkml:brushProperty name="color" value="#FF00CD"/>
    </inkml:brush>
  </inkml:definitions>
  <inkml:trace contextRef="#ctx0" brushRef="#br0">140 1 24575,'0'16'0,"0"-1"0,0 9 0,0 0 0,-4 2 0,1-1 0,-5 5 0,-7-1 0,6-6 0,-6 4 0,8-16 0,-3 8 0,1-4 0,0 1 0,1-2 0,2-4 0,-2 1 0,4-3 0,-1-1 0,3-3 0,-2 2 0,4-2 0,-4 2 0,4-2 0,-4 0 0,4 0 0,-2 0 0,1-2 0,0 1 0,-1-2 0,2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7T19:36:16.207"/>
    </inkml:context>
    <inkml:brush xml:id="br0">
      <inkml:brushProperty name="width" value="0.07938" units="cm"/>
      <inkml:brushProperty name="height" value="0.07938" units="cm"/>
      <inkml:brushProperty name="color" value="#FF00CD"/>
    </inkml:brush>
  </inkml:definitions>
  <inkml:trace contextRef="#ctx0" brushRef="#br0">86 0 24575,'12'0'0,"6"0"0,2 0 0,4 0 0,7 0 0,-9 0 0,13 0 0,-14 0 0,-4 0 0,-7 2 0,-5 7 0,1 8 0,-2 8 0,2 6 0,-5 6 0,7 1 0,-7 6 0,3 0 0,-4 21 0,0-8 0,0 26 0,-15-12 0,0 16 0,-18-6-363,17-33 1,1 1 362,-21 41 0,8-21 0,-1 23-61,6-40 61,-5 25 0,4-24 0,2-8 0,9-13 0,1-9 723,5-7-723,1-5 63,2-4-63,2-3 0,-1 0 0,4-2 0,5 0 0,6-2 0,3 0 0,10 0 0,-5 0 0,14 0 0,-7 0 0,14 0 0,-3 0 0,-1 0 0,5 0 0,-10 0 0,4 0 0,-10 0 0,-2 0 0,-5 0 0,-3 0 0,2 0 0,-7 0 0,1 0 0,-2 0 0,-3 0 0,4 0 0,-1 0 0,-2 0 0,2 0 0,-5 0 0,2 0 0,-3 0 0,-2 1 0,0 0 0,-2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7T19:36:17.910"/>
    </inkml:context>
    <inkml:brush xml:id="br0">
      <inkml:brushProperty name="width" value="0.07938" units="cm"/>
      <inkml:brushProperty name="height" value="0.07938" units="cm"/>
      <inkml:brushProperty name="color" value="#FF00CD"/>
    </inkml:brush>
  </inkml:definitions>
  <inkml:trace contextRef="#ctx0" brushRef="#br0">217 0 24575,'-10'0'0,"-4"0"0,5 0 0,-8 0 0,8 2 0,-9 5 0,-1 12 0,-13 32 0,5 9 0,0 10 0,16-17 0,3-3 0,7-3 0,-8 40 0,8 5 0,-3 1 0,4-20 0,0-8 0,0-29 0,0 29 0,0-26 0,0 6 0,0-13 0,2-8 0,2-4 0,4-5 0,2 3 0,1-6 0,1 6 0,3-5 0,-3 1 0,7-1 0,-4-4 0,5 0 0,-1-2 0,5 0 0,-3-4 0,7 1 0,-7-4 0,2 0 0,-3 0 0,-1 0 0,5-7 0,-2-5 0,12-20 0,-8-2 0,6-13 0,-8-10 0,-6 15 0,-3-30 0,-6 23 0,2-18 0,-1 7 0,-5-11 0,-1 8 0,-4-9 0,-8 14 0,0 16 0,-11-12 0,3 19 0,-6-16 0,4 13 0,-2 1 0,6 12 0,3 1 0,-1 5 0,3 3 0,0 2 0,-1 6 0,5 1 0,-5 2 0,5 2 0,-5 1 0,3 2 0,-1 0 0,-2 0 0,3 0 0,-4 0 0,1 0 0,2 0 0,1 0 0,3 0 0,2 0 0,1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7T19:36:19.305"/>
    </inkml:context>
    <inkml:brush xml:id="br0">
      <inkml:brushProperty name="width" value="0.07938" units="cm"/>
      <inkml:brushProperty name="height" value="0.07938" units="cm"/>
      <inkml:brushProperty name="color" value="#FF00CD"/>
    </inkml:brush>
  </inkml:definitions>
  <inkml:trace contextRef="#ctx0" brushRef="#br0">291 0 24575,'15'0'0,"0"0"0,0 0 0,4 0 0,-8 0 0,8 0 0,-8 0 0,4 0 0,-10 5 0,8 16 0,-11 2 0,6 35 0,-8 0 0,0 30-593,-2-33 1,-3 2 592,-3 0 0,-4 1 0,-4 9 0,-3 1 0,-4-6 0,-3-1 0,-5 4 0,-1-2 0,-12 26-314,15-36 1,0-3 313,-9 9 0,-1 7 0,5-15 0,13-19 0,6-10 1146,7-11-1146,5-4 666,-1-3-666,4 1 0,1-3 0,13 0 0,1-2 0,20 0 0,-8 0 0,15 4 0,-4-3 0,0 6 0,-2-6 0,-6 6 0,-4-7 0,-6 4 0,-5-4 0,-5 0 0,-2 0 0,-1 0 0,-3 0 0,0 0 0,0 0 0,0 0 0,0 0 0,-1 0 0,2 0 0,1 0 0,2 0 0,3 0 0,-1 0 0,-2-2 0,2-1 0,-3 1 0,1-2 0,-1 1 0,-3 1 0,0-1 0,0 2 0,-2-2 0,0 1 0,-2 0 0,0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7T19:36:21.014"/>
    </inkml:context>
    <inkml:brush xml:id="br0">
      <inkml:brushProperty name="width" value="0.07938" units="cm"/>
      <inkml:brushProperty name="height" value="0.07938" units="cm"/>
      <inkml:brushProperty name="color" value="#FF00CD"/>
    </inkml:brush>
  </inkml:definitions>
  <inkml:trace contextRef="#ctx0" brushRef="#br0">7 1 24575,'0'53'0,"0"18"0,0 2 0,0 14 0,0-30 0,0 24 0,0-30 0,0 17 0,0-10 0,0-23 0,0 7 0,0-25 0,0 2 0,0-8 0,0-4 0,0 0 0,0-3 0,0-1 0,0 1 0,0 0 0,0-1 0,0 1 0,0-1 0,0 1 0,0-1 0,0 4 0,0 0 0,0 8 0,0-4 0,0 4 0,0-1 0,0 2 0,0 3 0,0 5 0,0 2 0,0 9 0,0-3 0,0 3 0,0-9 0,0-7 0,0 5 0,0-12 0,0 5 0,0-10 0,0-3 0,0 0 0,0 0 0,-3-2 0,2-1 0,-2-1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9T05:41:04.73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1826 0 16383,'-71'0'0,"13"0"0,21 0 0,-12 27 0,-2 12 0,13-1 0,-1 9 0,-8 28 0,1 9 0,10-23 0,-1 3 0,0 4 0,4-1 0,0 3 0,0 3 0,-1 1 0,-3 7 0,-1 3 0,0 1 0,0 2 0,5-8 0,-1 2 0,1 2 0,0 1 0,-1 0 0,3-7 0,0 1 0,-1 1 0,0 0 0,2-1 0,1-2 0,-1 5 0,3-2 0,0-1 0,0 2 0,-1 2 0,2-3 0,-1 2 0,0 1 0,1 1 0,0-1 0,2-3 0,-1 5 0,2-2 0,1-1 0,1 1 0,0 3 0,1-4 0,1 3 0,0 2 0,1 0 0,0-1 0,2 0 0,-3 13 0,1 0 0,1-1 0,2 0 0,2-2 0,4-8 0,1 0 0,2-2 0,1 1 0,0-1 0,1 1 0,2 1 0,0 0 0,1-4 0,0-5 0,0 10 0,1-7 0,1 6 0,2 6 0,0 8 0,3-3 0,1-16 0,6-15 0,2-4 0,-1 16 0,3 8 0,7-13 0,10-23 0,4-8 0,-1 0 0,7-5 0,21-3 0,7-8 0,-6-10 0,3-8 0,8-2 0,3-11 0,11-23 0,-1-12 0,-9-4 0,2-11 0,-22 9 0,5-5 0,1-4 0,-4-1 0,-3 0 0,-3-1 0,-1-2 0,3-3 0,-3 4 0,1-2 0,1-1 0,0-1 0,-2-1 0,-1-1 0,-1-1 0,-1 0 0,0-2 0,0 0 0,2-4 0,0-2 0,1 0 0,0 0 0,2 1 0,2 0 0,0 1 0,2 0 0,3-1 0,3-3 0,-4 8 0,4-5 0,2-1 0,2 0 0,-1 2 0,-2 3 0,-4 6 0,0 1 0,-5 6 0,-1 2 0,2 1 0,6-5 0,-1 2 0,5-4 0,3-2 0,1 1 0,-1 1 0,-3 5 0,-6 6 0,6-2 0,-5 7 0,-2 3 0,5-2 0,0 0 0,4 0 0,1-1 0,0 1 0,-2 0 0,8-5 0,0-1 0,-1 2 0,0 2 0,0 5 0,1 3 0,0 0 0,-2 1 0,-6 2 0,0 0 0,-1 2 0,0 0 0,24-6 0,0 1 0,-5 5 0,-20 8 0,-4 4 0,5 1 0,23-6 0,5 2 0,-6 5 0,1 9 0,0 3 0,-9-3 0,4-2 0,-4 8 0,16 14 0,-6 9 0,0 4 0,-4 9 0,-4 14 0,-5 7 0,-13-7 0,-4 2 0,2 7 0,-1 3 0,4 8 0,-3-1 0,-18-15 0,-1 2 0,-2-1 0,2 3 0,-6-3 0,-9-1 0,-3 0 0,7 16 0,-2-2 0,-12-20 0,-3 0 0,6 23 0,-5-5 0,-12-16 0,25 27 0,43-68 0,-18 5 0,8 3 0,6-1 0,7 1 0,1 3 0,6 7 0,1 2 0,4 1 0,-11-7 0,3 0 0,1 1 0,0 0 0,-4 0 0,0 2 0,1-1 0,1-1 0,6-1 0,2-2 0,1 1 0,5 1 0,-4 1 0,5 3 0,2 0 0,-2-1 0,-4-2 0,1-1 0,-5-3 0,1 0 0,7 1 0,-10-1 0,5 2 0,4 0 0,0 0 0,-3-2 0,-4-1 0,-5-3 0,-4-1 0,-1-1 0,0 0 0,3-1 0,10 1 0,3-1 0,1 0 0,-3-1 0,-6 0 0,-2 1 0,-6-2 0,-1 0 0,1-2 0,5-3 0,1-3 0,-1 0 0,-8 0 0,22 2 0,-4-2 0,-17-2 0,2-2 0,-4-2 0,12-6 0,-7-6 0,-13-7 0,-8-5 0,19-29 0,-25-17 0,-38 20 0,-6 6 0,-10 11 0,-4 5 0,-21 0 0,3 7 0,-12 5 0,9 15 0,8 1 0,-4 4 0,5 0 0,4 0 0,-7 0 0,6 0 0,-7 12 0,2 8 0,-1 19 0,-7 51 0,8-12 0,5-17 0,3-1 0,4 12 0,-5 17 0,-5-10 0,7-30 0,-5-2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7T19:35:55.931"/>
    </inkml:context>
    <inkml:brush xml:id="br0">
      <inkml:brushProperty name="width" value="0.07938" units="cm"/>
      <inkml:brushProperty name="height" value="0.07938" units="cm"/>
      <inkml:brushProperty name="color" value="#FF00CD"/>
    </inkml:brush>
  </inkml:definitions>
  <inkml:trace contextRef="#ctx0" brushRef="#br0">104 3 24575,'-6'0'0,"1"0"0,1 0 0,-3-3 0,-4 6 0,-2 4 0,-1 0 0,4 7 0,1-6 0,0 3 0,1-1 0,3-2 0,2 6 0,3-6 0,0 11 0,0-4 0,0 5 0,0 4 0,0-3 0,0 3 0,0-5 0,0 1 0,0-5 0,3 0 0,0-5 0,2 1 0,3-1 0,4 2 0,3-3 0,10 4 0,-5-3 0,10 2 0,-5-2 0,5 1 0,0-3 0,-4 3 0,-2-4 0,-4-4 0,-5 0 0,3-3 0,-6 0 0,2 0 0,-3 0 0,-3 0 0,2 0 0,-6 0 0,3 0 0,-3 0 0,0 0 0,0 0 0,0 0 0,-1-1 0,0-1 0,-1 0 0,0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9T05:43:43.14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2118 16383,'26'-43'0,"1"0"0,22-24 0,8-4 0,-12 21 0,3-2 0,7-1 0,5-2 0,7-3 0,4-1 0,2 1 0,-9 9 0,1 0 0,2 1 0,3-1 0,3 0 0,1 1 0,4-1 0,3 0 0,2 1 0,1 1 0,1 1 0,-8 7 0,1 1 0,1 1 0,2 1 0,0 1 0,2-1 0,0 1 0,-4 2 0,1 0 0,1 1 0,0-1 0,2 2 0,0 0 0,1 1 0,1 2 0,4 0 0,2 2 0,0 0 0,1 2 0,1 0 0,0 2 0,0 0 0,0 1 0,1 1 0,0 0 0,1 2 0,-1 0 0,1 1 0,0 1 0,1 1 0,-1 1 0,2 0 0,1 2 0,-1 0 0,1 1 0,0 1 0,0 0 0,-1 2 0,0-1 0,-2 2 0,-1 0 0,1 2 0,-1-1 0,0 2 0,0-1 0,-1 2 0,1-1 0,-2 1 0,1 0 0,0 1 0,0 1 0,-2-1 0,-1 1 0,-2 1 0,-4 0 0,7 0 0,-5 0 0,-3 1 0,0 0 0,1 1 0,2 2 0,10 0 0,2 2 0,2 0 0,-2 2 0,-3 1 0,-6 2 0,12 6 0,-6 3 0,-4 1 0,1-1 0,-5-2 0,0-2 0,-1 1 0,0 2 0,4 4 0,1 3 0,-2-1 0,-9-2 0,-11-5 0,-6-2 0,-1 1 0,34 11 0,-2 0 0,-8-1 0,-14-2 0,-21-2 0,1 4 0,3 3 0,-14-5 0,5 4 0,21 10 0,12 7 0,5 3 0,-4-3 0,4 2 0,5 2 0,4 3 0,-14-8 0,4 2 0,3 2 0,3 1 0,1 1 0,1 0 0,-12-5 0,3 1 0,2 1 0,0 1 0,1-1 0,-1 1 0,-1-1 0,-3-2 0,2 1 0,-2 0 0,-2-2 0,1 0 0,0 1 0,2 0 0,3 1 0,-6-4 0,4 2 0,3 1 0,1 1 0,0-1 0,-1-1 0,-3-1 0,-4-2 0,-6-4 0,16 9 0,-7-4 0,-4-2 0,0-1 0,5 1 0,-5-1 0,4 0 0,0 0 0,0 0 0,-1-1 0,-3-3 0,0 0 0,-1-3 0,-2 0 0,-1-2 0,-2 0 0,8 4 0,-3-2 0,0-1 0,2 0 0,10 0 0,3 0 0,-1-3 0,-6-1 0,1 2 0,-5-3 0,-7-8 0,-3-6 0,-5-14 0,2-24 0,-2-14 0,-1-5 0,9-6 0,0 7 0,13-5 0,5 1 0,-3 5 0,-12 7 0,-1 5 0,3 0 0,8 0 0,-2 2 0,8-1 0,5 0 0,1 1 0,1 2 0,-3 2 0,-7 4 0,-2 2 0,0 2 0,1 1 0,2 0 0,5 1 0,-9 2 0,3 0 0,4 1 0,1 1 0,0 0 0,-2 0 0,-1 1 0,-4 0 0,8-1 0,-3 0 0,-2 1 0,-1 1 0,2 0 0,4 2 0,0 0 0,3 1 0,3 2 0,0-1 0,-1 2 0,-2-1 0,-6 1 0,12 1 0,-6 0 0,-2 1 0,0 0 0,5-1 0,-5 0 0,3-1 0,1-1 0,1 1 0,-2 0 0,-1 1 0,-7 0 0,0 1 0,-1 1 0,-2-1 0,-2 0 0,-5 0 0,13-2 0,-5 1 0,-2-1 0,0 0 0,3 0 0,2-1 0,-4 0 0,-6 1 0,-6-1 0,-7 0 0,3 0 0,14-2 0,3-1 0,-4 1 0,-14 2 0,-2 0 0,-2 0 0,25-1 0,-5-1 0,-17 1 0,-5 2 0,33 2 0,-33 0 0,-3 0 0,3 0 0,34 4 0,-60 5 0,-4 8 0,-16 1 0,3-2 0,-13-5 0,2-3 0,0 9 0,-3-7 0,3 8 0,-1-8 0,-2-2 0,6 6 0,-3-6 0,-2-41 0,-26-13 0,-4-42 0,-15 16 0,9 16 0,2 2 0,-2-3 0,4 3 0,0-1 0,1-9 0,12 15 0,1-3 0,-3-36 0,8 39 0,2-3 0,1-16 0,2-1 0,-1 12 0,0-1 0,-2-20 0,4-2 0,5 8 0,2 4 0,-3 13 0,3 1 0,4-3 0,3 3 0,5-8 0,23 2 0,-16 36 0,23-3 0,-17 27 0,42 60 0,-31-22 0,11 26 0,-3 8 0,-11 6 0,4-1 0,2 4 0,-17-18 0,-3-2 0,1-4 0,-1-2 0,4 5 0,-5-8 0,-9-13 0,13 16 0,-18-30 0,-4-7 0,-2-3 0,-31-8 0,-5 2 0,-65-4 0,47 0 0,-9 1 0,-23-4 0,-18-2 0,-8-1 0,6 1 0,16 2 0,3 0 0,-3 0 0,-8-1 0,13-1 0,-5 0 0,-5 0 0,-2-1 0,-3-1 0,-2-1 0,1-3 0,10 0 0,-3-2 0,-1-1 0,-1-2 0,-1 0 0,-1-1 0,1 0 0,0 0 0,0-1 0,1 1 0,1-1 0,1 1 0,-1-1 0,0-1 0,-1-1 0,-1 0 0,-3-1 0,-3-2 0,10 1 0,-3-1 0,-1 0 0,-1-2 0,-1 0 0,-1 0 0,-2-2 0,-1 0 0,0 0 0,-2-1 0,-1 0 0,0-1 0,12 3 0,-3-1 0,-2 0 0,-1-1 0,-2-1 0,0-1 0,-1 1 0,0-1 0,0 1 0,1-1 0,1 0 0,1 1 0,3 1 0,1 0 0,3 0 0,3 2 0,-17-6 0,5 2 0,4 0 0,2 1 0,1 1 0,1-1 0,-2 1 0,-2-1 0,-3-1 0,-6 0 0,12 3 0,-5-2 0,-4 0 0,-4-1 0,-3 0 0,-1-1 0,0 1 0,1 0 0,1 0 0,3 2 0,4 0 0,5 2 0,6 1 0,7 3 0,7 1 0,-22-3 0,15 3 0,6 2 0,-1 1 0,-12-2 0,-2 1 0,-9-1 0,-7-1 0,-2 0 0,0 1 0,5 1 0,8 3 0,11 2 0,-25 2 0,15 4 0,-7-1 0,12-1 0,-8-1 0,0 0 0,5 2 0,13 3 0,-13 3 0,12 6 0,10 5 0,11 3 0,16 9 0,12-1 0,18-14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9T05:39:01.01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1 506 16383,'84'0'0,"-31"-5"0,4-2 0,10-5 0,4-1 0,22-2 0,8-3 0,-28-1 0,4-3 0,3-1 0,1 2 0,1 3 0,2 2 0,1-1 0,3-1 0,-2-1 0,3-1 0,2-2 0,-1 2 0,-5 3 0,2 1 0,-3 3 0,-1 1 0,3-1 0,-4 2 0,4 0 0,1 0 0,-1 1 0,-4 2 0,5 1 0,-4 2 0,0 0 0,4 0 0,-4-1 0,4-1 0,1 0 0,-3 0 0,-4 2 0,-2 1 0,-5 1 0,-1 1 0,2-1 0,6 0 0,2 1 0,-1-1 0,-6 2 0,-1 0 0,-5 1 0,-2 1 0,23-1 0,-2 0 0,0 0 0,-8 0 0,8 0 0,0 0 0,-21 0 0,-29 0 0,-15 0 0,-12-4 0,-61 39 0,-31 4 0,5 5 0,-9 8 0,10-7 0,-4 2 0,3 0 0,10-6 0,1 0 0,-2 1 0,3-1 0,-4 2 0,0 0 0,3 0 0,-11 8 0,3 0 0,-2 1 0,13-10 0,-1 1 0,0 0 0,0 1 0,-1 3 0,0 0 0,1 2 0,1-1 0,-16 14 0,3-1 0,5-1 0,17-12 0,5-2 0,-2 0 0,-8 6 0,-1 0 0,6-1 0,3 13 0,2-1 0,-21 11 0,2-2 0,27-18 0,3 1 0,-6 4 0,3-4 0,-4 12 0,-7 19 0,20-23 0,10-10 0,14-14 0,2-2 0,4-17 0,23 2 0,37-17 0,-4-2 0,10-2 0,7-4 0,10-3 0,2-3 0,4-5 0,2-2 0,5-3 0,-4 2 0,4 0 0,3-3 0,-2-3 0,-17 1 0,0-3 0,-1-2 0,2 0 0,0 0 0,5-1 0,1-1 0,1 0 0,0-1 0,1-2 0,3-2 0,0-2 0,1 0 0,-1-3 0,0 0 0,-16 5 0,-1-2 0,0-1 0,-1 0 0,1 0 0,1 0 0,1 0 0,0 1 0,0-1 0,1 0 0,0-2 0,0-1 0,8-6 0,0-3 0,1 0 0,0-1 0,-1 1 0,-3 1 0,-7 7 0,-3 1 0,0 0 0,0 1 0,0 0 0,1-1 0,4-2 0,2-1 0,1-1 0,-2 2 0,-4 2 0,-4 3 0,22-11 0,-8 5 0,2 1 0,-16 8 0,3 1 0,-2 1 0,-3 4 0,0 2 0,-4 5 0,2-2 0,8-6 0,1-1 0,-1 2 0,-5 4 0,0 2 0,-6 2 0,4-1 0,-2 3 0,3 0 0,-3 3 0,23 1 0,7-4 0,-20 6 0,-24 2 0,-17 4 0,-13 2 0,-11 4 0,-75 68 0,14-9 0,-10 1 0,-12 12 0,23-16 0,-4 6 0,-1 3 0,3-3 0,-4 6 0,1-2 0,-3 7 0,7-10 0,-5 5 0,0 3 0,0-1 0,6-3 0,3-1 0,3-3 0,2-1 0,-1 3 0,-3 6 0,-1 2 0,1 0 0,3-4 0,0 1 0,3-4 0,2 4 0,-4 14 0,1 4 0,5-5 0,2 1 0,4-2 0,6-14 0,0 3 0,3-6 0,2 3 0,3-2 0,-1 19 0,4-4 0,11 8 0,-5-26 0,5-2 0,27 10 0,7-33 0,8-6 0,40 9 0,8-17 0,7-5 0,-22-11 0,2-2 0,-4-2 0,6-1 0,-1-1 0,-8 2 0,-1-1 0,0-3 0,4-4 0,1-5 0,0 0 0,2 1 0,1-1 0,2-3 0,13-6 0,2-5 0,-2 2 0,-12 3 0,-3 0 0,1 1 0,6-2 0,0 1 0,-3 2 0,11-2 0,-5 4 0,-10 5 0,-5 3 0,-14 2 0,-3 1 0,2 3 0,-7 0 0,-14 0 0,10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9T05:39:06.07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5 2315 16383,'-2'-51'0,"0"0"0,7-3 0,4 0 0,2-1 0,7-2 0,26-24 0,9-5 0,-16 24 0,2-2 0,2 2 0,1 2 0,3 2 0,4-5 0,8-8 0,7-6 0,0 1 0,-5 9 0,8-3 0,1 0 0,-8 4 0,7-9 0,2 0 0,-4 10 0,-1 9 0,-3 8 0,-2 0 0,-6 1 0,-2 1 0,2 0 0,10-4 0,2 2 0,-2 4 0,5 1 0,-1 3 0,7-7 0,0 2 0,-4 6 0,-2 5 0,23-4 0,-9 16 0,-22 22 0,7 0 0,-26-4 0,-6 27 0,-30 25 0,-1 32 0,-12-18 0,-4 6 0,1 5 0,-4 3 0,-3-14 0,-4 2 0,-1 2 0,-2 7 0,-2 1 0,0 2 0,-2 5 0,-1 1 0,-1 2 0,3-11 0,-1 3 0,-1 0 0,3 0 0,1-3 0,3 1 0,-1 0 0,0 2 0,-4 8 0,0 4 0,0-1 0,2-6 0,0 0 0,2-4 0,1 2 0,-2 17 0,0 3 0,2-6 0,5-23 0,2-5 0,1 3 0,-1 13 0,1 2 0,1-1 0,4-7 0,1-2 0,1-3 0,-1 24 0,3-6 0,5-22 0,2-1 0,-1 10 0,0-5 0,0-5 0,-2-5 0,10-4 0,55 1 0,-23-26 0,5-4 0,18-7 0,6-6 0,5-6 0,3-4 0,7-1 0,2-6 0,9-12 0,5-7 0,-21 8 0,3-1 0,-1-6 0,3-10 0,0-7 0,3 1 0,-15 10 0,2 0 0,1 1 0,-1-3 0,-1-3 0,-2-1 0,2-1 0,0 1 0,5 0 0,1 1 0,1 0 0,-3-1 0,-3 0 0,-2 0 0,0-1 0,0 0 0,5-2 0,0-1 0,0 0 0,-2 0 0,-7 2 0,-1 0 0,-1-1 0,-1-1 0,2-1 0,0-3 0,-1 1 0,-1-1 0,16-10 0,-2-1 0,-1-1 0,1-5 0,-2-1 0,-3 3 0,-18 13 0,-3 1 0,2-1 0,10-10 0,1-2 0,-5 3 0,-1-2 0,-1 0 0,-6 8 0,4-2 0,-2 1 0,16-12 0,-2 0 0,-3 2 0,-2 1 0,-6 11 0,-3 4 0,-14 7 0,-2 2 0,37-26 0,-25 17 0,6-4 0,-9 7 0,-17 14 0,-4 1 0,-15 11 0,-1 4 0,0 39 0,-6-5 0,1 51 0,-6-21 0,0 26 0,0-5 0,0 15 0,0 2 0,-1-40 0,2 3 0,9 14 0,3 0 0,-4-15 0,3 0 0,10 8 0,4-4 0,17 17 0,-3-18 0,21 19 0,-24-30 0,16 22 0,-17-27 0,-3 3 0,-3-11 0,-11-6 0,10 4 0,-13-17 0,17 13 0,0-10 0,2 1 0,10 5 0,6-5 0,3-4 0,14 1 0,6-6 0,3-4 0,7-2 0,8-5 0,-37-10 0,2-6 0,16-4 0,0-5 0,-8-3 0,0-2 0,11-5 0,-2 1 0,-20 10 0,-4 2 0,39-15 0,-32 14 0,1 1 0,-4 5 0,0 2 0,1-2 0,0 0 0,1 2 0,-6 3 0,5 4 0,2-2 0,-22 10 0,5 0 0,-21 0 0,0 7 0,-12 2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7T19:35:57.089"/>
    </inkml:context>
    <inkml:brush xml:id="br0">
      <inkml:brushProperty name="width" value="0.07938" units="cm"/>
      <inkml:brushProperty name="height" value="0.07938" units="cm"/>
      <inkml:brushProperty name="color" value="#FF00CD"/>
    </inkml:brush>
  </inkml:definitions>
  <inkml:trace contextRef="#ctx0" brushRef="#br0">0 1 24575,'0'26'0,"0"7"0,0 5 0,0 14 0,0 9 0,0 1 0,0-6 0,0 0 0,0-8 0,0-1 0,0-3 0,0-14 0,0 1 0,0-6 0,0-1 0,0-11 0,0 1 0,0-10 0,0 3 0,0 0 0,0-2 0,0 2 0,0-3 0,0 0 0,0 0 0,0 0 0,0 0 0,0 0 0,0-1 0,0 1 0,0 0 0,0 0 0,3 7 0,0-3 0,0 11 0,0-8 0,-1 4 0,-1-7 0,1-1 0,-2-3 0,0 0 0,0 0 0,0-2 0,0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7T19:35:57.972"/>
    </inkml:context>
    <inkml:brush xml:id="br0">
      <inkml:brushProperty name="width" value="0.07938" units="cm"/>
      <inkml:brushProperty name="height" value="0.07938" units="cm"/>
      <inkml:brushProperty name="color" value="#FF00CD"/>
    </inkml:brush>
  </inkml:definitions>
  <inkml:trace contextRef="#ctx0" brushRef="#br0">1 0 24575,'12'0'0,"1"0"0,11 0 0,2 0 0,11 0 0,-10 0 0,30 0 0,-32 0 0,32 0 0,-23 0 0,10 0 0,-6 0 0,-1 0 0,-7 0 0,-4 0 0,-8 0 0,-1 0 0,-11 0 0,4 0 0,-6 0 0,-1 0 0,1 0 0,-2 0 0,0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7T19:35:59.104"/>
    </inkml:context>
    <inkml:brush xml:id="br0">
      <inkml:brushProperty name="width" value="0.07938" units="cm"/>
      <inkml:brushProperty name="height" value="0.07938" units="cm"/>
      <inkml:brushProperty name="color" value="#FF00CD"/>
    </inkml:brush>
  </inkml:definitions>
  <inkml:trace contextRef="#ctx0" brushRef="#br0">175 59 24575,'-9'-2'0,"0"0"0,2 2 0,-4 0 0,-5 0 0,1 0 0,-3 0 0,6 0 0,-2 0 0,3 0 0,1 0 0,-1 0 0,3 1 0,3 2 0,1 4 0,3 0 0,-3 4 0,3 3 0,-4 2 0,4 8 0,-2 2 0,3-1 0,0 5 0,0-5 0,0 1 0,0-2 0,0 0 0,0-3 0,3 3 0,3-8 0,8 4 0,2-13 0,16 11 0,-5-12 0,16 2 0,2-4 0,-5-4 0,10 0 0,-12 0 0,7-8 0,-5-6 0,-8-3 0,-5-2 0,-6 2 0,-5 4 0,-2-7 0,-5-6 0,-1-2 0,-4-14 0,0 9 0,-4-3 0,-4 5 0,-4-5 0,-3 8 0,-2-2 0,2 14 0,5 5 0,-1 4 0,0 2 0,0 3 0,-13 0 0,-1 2 0,-5 0 0,-9 0 0,2 0 0,-11 3 0,6 2 0,6 3 0,8-2 0,8 0 0,4 0 0,5-3 0,3-2 0,1-1 0,1 0 0,0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7T19:36:01.478"/>
    </inkml:context>
    <inkml:brush xml:id="br0">
      <inkml:brushProperty name="width" value="0.07938" units="cm"/>
      <inkml:brushProperty name="height" value="0.07938" units="cm"/>
      <inkml:brushProperty name="color" value="#FF00CD"/>
    </inkml:brush>
  </inkml:definitions>
  <inkml:trace contextRef="#ctx0" brushRef="#br0">137 1 24575,'-2'45'0,"0"12"0,2 33-1011,0-39 0,0 1 1011,0 11 0,0-2 0,0 27 96,0-35 1,0-2-97,0 14 441,0 15-441,0-18 0,0-22 0,0-9 1019,0-16-1019,0-1 369,0-4-369,0-3 0,0 2 0,0-4 0,0 2 0,0 0 0,0 1 0,0 6 0,0 2 0,0-1 0,0 8 0,0-6 0,0 4 0,0-7 0,0-3 0,0-4 0,0 0 0,0-3 0,0 0 0,0-3 0,0-4 0,0-8 0,0-4 0,0-10 0,0-7 0,0 0 0,0-11 0,0 5 0,0-6 0,4 0 0,0 5 0,4 3 0,0 5 0,0 1 0,-1 4 0,-3 6 0,1 5 0,-2 5 0,4-3 0,-1 2 0,0 2 0,2 1 0,0 1 0,2 2 0,18-12 0,-9 9 0,18-7 0,-11 12 0,5-4 0,-1 6 0,-4-3 0,3 4 0,-8 0 0,3 0 0,-9 0 0,3 0 0,-6 0 0,2 3 0,-6-1 0,-1 3 0,-3-1 0,3 5 0,-2-1 0,2 8 0,-4-1 0,0 10 0,-3 0 0,0 6 0,0 6 0,-3-5 0,-5 5 0,-4-7 0,-3 1 0,1-5 0,-3-5 0,4-6 0,-7 2 0,-1-6 0,-1 5 0,-7-7 0,3 1 0,-4-3 0,-7 1 0,5-3 0,-5 2 0,7-6 0,-1 2 0,-8-3 0,11 0 0,-5 0 0,14 0 0,-1 0 0,5 0 0,0-2 0,8 1 0,-3-3 0,5 3 0,-2-3 0,3 4 0,2-2 0,0 2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7T19:36:02.923"/>
    </inkml:context>
    <inkml:brush xml:id="br0">
      <inkml:brushProperty name="width" value="0.07938" units="cm"/>
      <inkml:brushProperty name="height" value="0.07938" units="cm"/>
      <inkml:brushProperty name="color" value="#FF00CD"/>
    </inkml:brush>
  </inkml:definitions>
  <inkml:trace contextRef="#ctx0" brushRef="#br0">227 105 24575,'8'0'0,"-2"0"0,4 0 0,-2 0 0,0 0 0,5 0 0,-7-2 0,5 2 0,-9-4 0,5 2 0,-6-6 0,6 0 0,-7 1 0,3-7 0,-3 5 0,0-5 0,0 3 0,-2 3 0,0 1 0,-9 2 0,-2 3 0,-11-1 0,-2 3 0,-4 0 0,-1 0 0,1 3 0,-1 5 0,4 7 0,2 0 0,4 3 0,8-6 0,-2 3 0,8 0 0,1 1 0,3 2 0,3-2 0,0 3 0,0 0 0,0 1 0,0-1 0,0 0 0,6 1 0,1-1 0,12 7 0,-6-8 0,10 9 0,-7-14 0,6 8 0,3-9 0,2 5 0,9-8 0,-3-1 0,9-4 0,-15-4 0,9 0 0,-16 0 0,13 0 0,-11-3 0,6-3 0,-13-1 0,4-2 0,-8 3 0,4 3 0,-5-2 0,1 5 0,-4-3 0,0 3 0,-3 0 0,0 0 0,-2 0 0,0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7T19:36:04.431"/>
    </inkml:context>
    <inkml:brush xml:id="br0">
      <inkml:brushProperty name="width" value="0.07938" units="cm"/>
      <inkml:brushProperty name="height" value="0.07938" units="cm"/>
      <inkml:brushProperty name="color" value="#FF00CD"/>
    </inkml:brush>
  </inkml:definitions>
  <inkml:trace contextRef="#ctx0" brushRef="#br0">1 1 24575,'0'8'0,"-1"4"0,1 9 0,0 4 0,0 1 0,0 4 0,0-10 0,0 1 0,0-3 0,0-9 0,0 4 0,0-1 0,0-4 0,0 6 0,0-10 0,0 6 0,0-5 0,0 2 0,0 0 0,0 1 0,0 6 0,0-2 0,0 6 0,0-7 0,0 4 0,3-5 0,-1-2 0,1-1 0,0-3 0,-2 0 0,1-4 0,-2-8 0,0-5 0,0-7 0,0 1 0,0 0 0,3-5 0,1 3 0,0-3 0,4 0 0,-5 7 0,6-2 0,-4 5 0,0 5 0,1-5 0,-1 6 0,0-2 0,0-1 0,0 1 0,3-1 0,4 0 0,9-2 0,4-1 0,1 2 0,3 1 0,-3 4 0,0 3 0,-2-2 0,-5 5 0,-3-2 0,-5 3 0,-1 0 0,-5 0 0,2 0 0,-5 0 0,0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7T19:36:07.036"/>
    </inkml:context>
    <inkml:brush xml:id="br0">
      <inkml:brushProperty name="width" value="0.07938" units="cm"/>
      <inkml:brushProperty name="height" value="0.07938" units="cm"/>
      <inkml:brushProperty name="color" value="#FF00CD"/>
    </inkml:brush>
  </inkml:definitions>
  <inkml:trace contextRef="#ctx0" brushRef="#br0">158 21 24575,'21'-3'0,"5"-1"0,-5 0 0,3-2 0,-9 5 0,3-1 0,-2 2 0,3 0 0,10 0 0,-7 0 0,19 0 0,-22 0 0,13 5 0,-23 5 0,5 3 0,-4 5 0,2-3 0,2 10 0,-4 0 0,2 12 0,-4 0 0,1 8 0,0 6 0,-4-5 0,0 12 0,-5-13 0,0 0 0,-8-4 0,-1-3 0,-12 1 0,3-2 0,-6-4 0,-1 0 0,-9 15 0,3-15 0,-20 23 0,24-30 0,-21 17 0,15-17 0,-3 4 0,-4-4 0,6 0 0,5-8 0,3 0 0,6-11 0,5 2 0,3-5 0,3-2 0,4-2 0,-2 0 0,3 0 0,0 0 0,0 0 0,2-2 0,1 0 0,1-4 0,0-2 0,0-2 0,0-1 0,0-3 0,0-2 0,3-3 0,8-2 0,10-1 0,3-2 0,3 4 0,-6 3 0,-2 4 0,-3 3 0,-2 2 0,-6 5 0,-1 0 0,0 3 0,-3 0 0,3 0 0,-3 0 0,3 0 0,1 0 0,3 0 0,3 3 0,1 4 0,19 15 0,-4 0 0,12 11 0,-7-7 0,4 1 0,-3 3 0,3-3 0,-11-4 0,-2-4 0,-11-7 0,0 0 0,-5-2 0,1-2 0,-3 2 0,13 5 0,-5 3 0,18 8 0,-5 2 0,7 4 0,-1 3 0,7 2 0,-5-5 0,-1-1 0,-13-12 0,-7-3 0,-6-8 0,-2-1 0,-2-2 0,-3-1 0,-1-2 0,-2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98E8B9-81F1-424D-AE77-F968A2DCD636}" type="datetimeFigureOut">
              <a:rPr lang="en-US" smtClean="0"/>
              <a:t>10/18/21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134806-D19D-A540-9B0B-614DC5FE67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2454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Moritz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134806-D19D-A540-9B0B-614DC5FE67C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9393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Moritz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134806-D19D-A540-9B0B-614DC5FE67C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268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Moritz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134806-D19D-A540-9B0B-614DC5FE67C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13064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Moritz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134806-D19D-A540-9B0B-614DC5FE67C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2531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Moritz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134806-D19D-A540-9B0B-614DC5FE67C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9915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Moritz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134806-D19D-A540-9B0B-614DC5FE67C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2843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Moritz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134806-D19D-A540-9B0B-614DC5FE67C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8036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Moritz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134806-D19D-A540-9B0B-614DC5FE67C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8968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Moritz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134806-D19D-A540-9B0B-614DC5FE67C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7697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2B806-273C-2A44-990F-6D361A3057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2831-FD0F-9446-BE3D-A4838047E8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403E9F-F5CF-5146-AB3E-3AC78D1175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19F00-95C3-E345-9A68-6806DD4786C7}" type="datetime1">
              <a:rPr lang="de-DE" smtClean="0"/>
              <a:t>18.10.21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8FA8A3-8DAE-BF42-91FB-3D07C2CE53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B6EBAA-9D5A-0B42-B0B5-0C9D251E8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0CA07-45C7-8142-9F4D-3A07AD48DF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4573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05BE49-20F2-F84B-8119-63BB77C6C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0C05E0B-C610-DB49-A185-24E7C3EC25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D703DF-1BE7-1A41-A0EA-67D37ED083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8CF17-46D6-4746-9F83-62838F7FFA9E}" type="datetime1">
              <a:rPr lang="de-DE" smtClean="0"/>
              <a:t>18.10.21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14C795-0A1C-B64C-94EB-C5F16B80F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83F201-E985-F344-97FC-D4EFA0DA3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0CA07-45C7-8142-9F4D-3A07AD48DF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5020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50F0BDD-6CC1-9545-B6DD-C394460F775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3D61AE-4017-B645-A4E6-0FEB2D4ACD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5B4309-4C0E-E64D-9488-EAF3ADDE49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669D5-C56A-D444-8228-920498C21CB5}" type="datetime1">
              <a:rPr lang="de-DE" smtClean="0"/>
              <a:t>18.10.21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6D13DF-B409-564E-84E2-1AAB41653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D03EFC-B100-604F-9C7C-A7C5F08453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0CA07-45C7-8142-9F4D-3A07AD48DF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8718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A9B072-974D-E041-80E5-63E66371B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3D26BD-F1D6-184E-ABDB-44B40411B2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3C029A-7EBF-8646-98C9-13F1CF22F9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2A11E0-3F60-484C-B31C-C335BE773633}" type="datetime1">
              <a:rPr lang="de-DE" smtClean="0"/>
              <a:t>18.10.21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D5F8F3-0BB4-A041-8772-114A73C7A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4B7673-C561-D843-A1EF-31B62C770E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0CA07-45C7-8142-9F4D-3A07AD48DF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3255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ABAEBC-9D86-484D-82B4-60DE3C9EA8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7BC4E2-7C23-6943-B9C7-186E9C4C5A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F387AF-209D-054B-AA9F-9C87303BE5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CF0BE-8C02-7A46-B8F9-9A1A359A3221}" type="datetime1">
              <a:rPr lang="de-DE" smtClean="0"/>
              <a:t>18.10.21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4A71E3-24FA-624A-83F1-329C9316BC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E095AD-56EF-BB42-A30D-7474759F46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0CA07-45C7-8142-9F4D-3A07AD48DF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0817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2309C6-ECE4-C744-A3CB-1F061E9C6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B2D9D0-7E0D-BE4C-88A7-2C22861F798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65F1AB-F99B-F34E-A77D-33C87F556B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BE9834-34FB-634C-BD62-FDE5BA0C89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55EAB-06EA-2B41-8799-9D715C6BB5C9}" type="datetime1">
              <a:rPr lang="de-DE" smtClean="0"/>
              <a:t>18.10.21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E4613A-22BF-B140-8C42-006DB0B286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15B9F6-6059-5B41-A68A-A67C99B84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0CA07-45C7-8142-9F4D-3A07AD48DF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8853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ED7197-0EE2-A342-B5CD-547DCB81B0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43A180-9DC0-B64F-888A-AFA6C6EF44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7E6241-6D71-4243-8A5E-651640355F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6576DB3-9D12-A042-B8A1-D30C1F8C4B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BC7BCB5-6D7D-3348-AC25-E623634A6D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1B7A8C6-C9B6-A54D-8B75-DCCB610CDD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9C43E9-79E3-0343-886E-B54191E8154C}" type="datetime1">
              <a:rPr lang="de-DE" smtClean="0"/>
              <a:t>18.10.21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098A7FE-7F17-AC4F-839C-6F4D536247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A317801-B467-E545-B085-3D3D7E3D2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0CA07-45C7-8142-9F4D-3A07AD48DF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2822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8C621-AEAC-AD42-8CCE-13B081839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DB016D-E282-E640-9C92-B6251DCC6E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1FDF0-7FAD-B74F-9C14-35E95702474C}" type="datetime1">
              <a:rPr lang="de-DE" smtClean="0"/>
              <a:t>18.10.21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4DB0AB-AEA3-1446-BC96-4EF18A79E4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B0A4FB-7D4F-8249-BFF1-DFDEB87BC5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0CA07-45C7-8142-9F4D-3A07AD48DF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0083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D4DA33E-0A63-C746-A744-46C41D9714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A08E2-633C-6F4C-B416-7B24EADBD5D5}" type="datetime1">
              <a:rPr lang="de-DE" smtClean="0"/>
              <a:t>18.10.21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822E01F-9F4E-3049-9259-443BC5EA1D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3C11A4-CEE1-4642-ABC0-C040FD55E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64352" y="6356350"/>
            <a:ext cx="2743200" cy="365125"/>
          </a:xfrm>
        </p:spPr>
        <p:txBody>
          <a:bodyPr/>
          <a:lstStyle/>
          <a:p>
            <a:fld id="{2D00CA07-45C7-8142-9F4D-3A07AD48DF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7706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F87BD-F29A-374B-9234-F9F31FD28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91665D-1029-094F-9884-32A259E56B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60633D-0122-B041-A85A-7924137A9C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59E1E6-DBEF-E54E-A93E-6E3A7193A2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8823F-BF39-4B48-92AC-7573D6900421}" type="datetime1">
              <a:rPr lang="de-DE" smtClean="0"/>
              <a:t>18.10.21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C5A4F3-15B8-5948-8831-3CF884B02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9DE4C2-5F3B-A74B-8653-02417379E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0CA07-45C7-8142-9F4D-3A07AD48DF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9824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E74F6-1025-5E44-AEE3-A25A5C07B3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73AA300-9699-B146-92B3-43FEB29EF3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F199DF-3794-9A4E-8DFD-FF5662F5FD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CFE4F8-DA2E-7A40-AF86-4F8ACCA946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3BCCA-5C2C-1E48-9D3E-EC5297EB8560}" type="datetime1">
              <a:rPr lang="de-DE" smtClean="0"/>
              <a:t>18.10.21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ACEAD3-6493-E34F-87B9-1EF7CF91A1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05AFD3-A240-B642-A617-2BEF1E7BC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0CA07-45C7-8142-9F4D-3A07AD48DF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9476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8C978EC-9907-6E4C-A668-EC9E906DCE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442C08-3D8F-EE44-AD04-E6C4E62ADC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15358F-05A0-BC46-AE44-EADDC46D20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CDE09A-B1E7-BF49-A4A8-79F389F3B4B8}" type="datetime1">
              <a:rPr lang="de-DE" smtClean="0"/>
              <a:t>18.10.21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978A00-85E6-BE4A-86D2-B297BF5640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C9717F-D07F-9948-BA45-D728523E7F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64352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D00CA07-45C7-8142-9F4D-3A07AD48DFA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829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.png"/><Relationship Id="rId18" Type="http://schemas.openxmlformats.org/officeDocument/2006/relationships/customXml" Target="../ink/ink7.xml"/><Relationship Id="rId26" Type="http://schemas.openxmlformats.org/officeDocument/2006/relationships/customXml" Target="../ink/ink11.xml"/><Relationship Id="rId39" Type="http://schemas.openxmlformats.org/officeDocument/2006/relationships/image" Target="../media/image21.png"/><Relationship Id="rId21" Type="http://schemas.openxmlformats.org/officeDocument/2006/relationships/image" Target="../media/image12.png"/><Relationship Id="rId34" Type="http://schemas.openxmlformats.org/officeDocument/2006/relationships/customXml" Target="../ink/ink15.xml"/><Relationship Id="rId42" Type="http://schemas.openxmlformats.org/officeDocument/2006/relationships/image" Target="../media/image23.png"/><Relationship Id="rId7" Type="http://schemas.openxmlformats.org/officeDocument/2006/relationships/image" Target="../media/image5.png"/><Relationship Id="rId2" Type="http://schemas.openxmlformats.org/officeDocument/2006/relationships/image" Target="../media/image2.png"/><Relationship Id="rId16" Type="http://schemas.openxmlformats.org/officeDocument/2006/relationships/customXml" Target="../ink/ink6.xml"/><Relationship Id="rId29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.xml"/><Relationship Id="rId11" Type="http://schemas.openxmlformats.org/officeDocument/2006/relationships/image" Target="../media/image7.png"/><Relationship Id="rId24" Type="http://schemas.openxmlformats.org/officeDocument/2006/relationships/customXml" Target="../ink/ink10.xml"/><Relationship Id="rId32" Type="http://schemas.openxmlformats.org/officeDocument/2006/relationships/customXml" Target="../ink/ink14.xml"/><Relationship Id="rId37" Type="http://schemas.openxmlformats.org/officeDocument/2006/relationships/image" Target="../media/image20.png"/><Relationship Id="rId40" Type="http://schemas.openxmlformats.org/officeDocument/2006/relationships/customXml" Target="../ink/ink18.xml"/><Relationship Id="rId45" Type="http://schemas.openxmlformats.org/officeDocument/2006/relationships/image" Target="../media/image26.png"/><Relationship Id="rId5" Type="http://schemas.openxmlformats.org/officeDocument/2006/relationships/image" Target="../media/image4.png"/><Relationship Id="rId15" Type="http://schemas.openxmlformats.org/officeDocument/2006/relationships/image" Target="../media/image9.png"/><Relationship Id="rId23" Type="http://schemas.openxmlformats.org/officeDocument/2006/relationships/image" Target="../media/image13.png"/><Relationship Id="rId28" Type="http://schemas.openxmlformats.org/officeDocument/2006/relationships/customXml" Target="../ink/ink12.xml"/><Relationship Id="rId36" Type="http://schemas.openxmlformats.org/officeDocument/2006/relationships/customXml" Target="../ink/ink16.xml"/><Relationship Id="rId10" Type="http://schemas.openxmlformats.org/officeDocument/2006/relationships/customXml" Target="../ink/ink3.xml"/><Relationship Id="rId19" Type="http://schemas.openxmlformats.org/officeDocument/2006/relationships/image" Target="../media/image11.png"/><Relationship Id="rId31" Type="http://schemas.openxmlformats.org/officeDocument/2006/relationships/image" Target="../media/image17.png"/><Relationship Id="rId44" Type="http://schemas.openxmlformats.org/officeDocument/2006/relationships/image" Target="../media/image25.png"/><Relationship Id="rId4" Type="http://schemas.openxmlformats.org/officeDocument/2006/relationships/image" Target="../media/image3.jpeg"/><Relationship Id="rId9" Type="http://schemas.openxmlformats.org/officeDocument/2006/relationships/image" Target="../media/image6.png"/><Relationship Id="rId14" Type="http://schemas.openxmlformats.org/officeDocument/2006/relationships/customXml" Target="../ink/ink5.xml"/><Relationship Id="rId22" Type="http://schemas.openxmlformats.org/officeDocument/2006/relationships/customXml" Target="../ink/ink9.xml"/><Relationship Id="rId27" Type="http://schemas.openxmlformats.org/officeDocument/2006/relationships/image" Target="../media/image15.png"/><Relationship Id="rId30" Type="http://schemas.openxmlformats.org/officeDocument/2006/relationships/customXml" Target="../ink/ink13.xml"/><Relationship Id="rId35" Type="http://schemas.openxmlformats.org/officeDocument/2006/relationships/image" Target="../media/image19.png"/><Relationship Id="rId43" Type="http://schemas.openxmlformats.org/officeDocument/2006/relationships/image" Target="../media/image24.png"/><Relationship Id="rId8" Type="http://schemas.openxmlformats.org/officeDocument/2006/relationships/customXml" Target="../ink/ink2.xml"/><Relationship Id="rId3" Type="http://schemas.microsoft.com/office/2007/relationships/hdphoto" Target="../media/hdphoto1.wdp"/><Relationship Id="rId12" Type="http://schemas.openxmlformats.org/officeDocument/2006/relationships/customXml" Target="../ink/ink4.xml"/><Relationship Id="rId17" Type="http://schemas.openxmlformats.org/officeDocument/2006/relationships/image" Target="../media/image10.png"/><Relationship Id="rId25" Type="http://schemas.openxmlformats.org/officeDocument/2006/relationships/image" Target="../media/image14.png"/><Relationship Id="rId33" Type="http://schemas.openxmlformats.org/officeDocument/2006/relationships/image" Target="../media/image18.png"/><Relationship Id="rId38" Type="http://schemas.openxmlformats.org/officeDocument/2006/relationships/customXml" Target="../ink/ink17.xml"/><Relationship Id="rId20" Type="http://schemas.openxmlformats.org/officeDocument/2006/relationships/customXml" Target="../ink/ink8.xml"/><Relationship Id="rId41" Type="http://schemas.openxmlformats.org/officeDocument/2006/relationships/image" Target="../media/image2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f"/><Relationship Id="rId7" Type="http://schemas.openxmlformats.org/officeDocument/2006/relationships/image" Target="../media/image4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customXml" Target="../ink/ink2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9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customXml" Target="../ink/ink2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1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0A47958-DCF4-2943-AB15-A2B5EE34B457}"/>
              </a:ext>
            </a:extLst>
          </p:cNvPr>
          <p:cNvSpPr/>
          <p:nvPr/>
        </p:nvSpPr>
        <p:spPr>
          <a:xfrm>
            <a:off x="-155772" y="-315416"/>
            <a:ext cx="12588476" cy="7416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00DDB5-AF07-8B40-8216-25DA3B29697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55266">
            <a:off x="1325651" y="2586199"/>
            <a:ext cx="9894637" cy="1278756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CF98C007-6150-194C-B545-F054AA1CC534}"/>
              </a:ext>
            </a:extLst>
          </p:cNvPr>
          <p:cNvGrpSpPr/>
          <p:nvPr/>
        </p:nvGrpSpPr>
        <p:grpSpPr>
          <a:xfrm>
            <a:off x="5174625" y="103859"/>
            <a:ext cx="3568190" cy="2492896"/>
            <a:chOff x="839416" y="4365104"/>
            <a:chExt cx="3568190" cy="2492896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pic>
          <p:nvPicPr>
            <p:cNvPr id="6" name="Picture 5" descr="Person holding out hand">
              <a:extLst>
                <a:ext uri="{FF2B5EF4-FFF2-40B4-BE49-F238E27FC236}">
                  <a16:creationId xmlns:a16="http://schemas.microsoft.com/office/drawing/2014/main" id="{B9970FE2-D806-C04D-8F92-24FC5D5D54F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70948" y="4581128"/>
              <a:ext cx="3336658" cy="2276872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EBD25EB-C588-8E45-9590-BEF2AA1B4FC0}"/>
                </a:ext>
              </a:extLst>
            </p:cNvPr>
            <p:cNvSpPr txBox="1"/>
            <p:nvPr/>
          </p:nvSpPr>
          <p:spPr>
            <a:xfrm rot="21431304">
              <a:off x="839416" y="4365104"/>
              <a:ext cx="3093796" cy="83099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5400" b="1" dirty="0">
                  <a:solidFill>
                    <a:srgbClr val="FF0000"/>
                  </a:solidFill>
                  <a:latin typeface="Comic Sans MS" panose="030F0902030302020204" pitchFamily="66" charset="0"/>
                  <a:cs typeface="Arial" panose="020B0604020202020204" pitchFamily="34" charset="0"/>
                </a:rPr>
                <a:t>Welcome!</a:t>
              </a:r>
            </a:p>
          </p:txBody>
        </p:sp>
      </p:grpSp>
      <p:pic>
        <p:nvPicPr>
          <p:cNvPr id="1028" name="Picture 4" descr="Clippy | The Microsoft Agent Wiki | Fandom">
            <a:extLst>
              <a:ext uri="{FF2B5EF4-FFF2-40B4-BE49-F238E27FC236}">
                <a16:creationId xmlns:a16="http://schemas.microsoft.com/office/drawing/2014/main" id="{75830BA2-57B3-814F-B0E4-85BBF272FD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549665" y="5024490"/>
            <a:ext cx="1317887" cy="1647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Explosion 1 8">
            <a:extLst>
              <a:ext uri="{FF2B5EF4-FFF2-40B4-BE49-F238E27FC236}">
                <a16:creationId xmlns:a16="http://schemas.microsoft.com/office/drawing/2014/main" id="{45C8BF2F-7B3E-B346-B247-27FCC94AE2F0}"/>
              </a:ext>
            </a:extLst>
          </p:cNvPr>
          <p:cNvSpPr/>
          <p:nvPr/>
        </p:nvSpPr>
        <p:spPr>
          <a:xfrm>
            <a:off x="6910996" y="4212181"/>
            <a:ext cx="3638669" cy="2042031"/>
          </a:xfrm>
          <a:prstGeom prst="irregularSeal1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bg1">
                    <a:lumMod val="75000"/>
                  </a:schemeClr>
                </a:solidFill>
              </a:rPr>
              <a:t>dO</a:t>
            </a:r>
            <a:r>
              <a:rPr lang="en-US" b="1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b="1" dirty="0" err="1">
                <a:solidFill>
                  <a:schemeClr val="bg1">
                    <a:lumMod val="75000"/>
                  </a:schemeClr>
                </a:solidFill>
              </a:rPr>
              <a:t>yOu</a:t>
            </a:r>
            <a:r>
              <a:rPr lang="en-US" b="1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b="1" dirty="0" err="1">
                <a:solidFill>
                  <a:schemeClr val="bg1">
                    <a:lumMod val="75000"/>
                  </a:schemeClr>
                </a:solidFill>
              </a:rPr>
              <a:t>NeEd</a:t>
            </a:r>
            <a:r>
              <a:rPr lang="en-US" b="1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b="1" dirty="0" err="1">
                <a:solidFill>
                  <a:schemeClr val="bg1">
                    <a:lumMod val="75000"/>
                  </a:schemeClr>
                </a:solidFill>
              </a:rPr>
              <a:t>HeLp</a:t>
            </a:r>
            <a:r>
              <a:rPr lang="en-US" b="1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b="1" dirty="0" err="1">
                <a:solidFill>
                  <a:schemeClr val="bg1">
                    <a:lumMod val="75000"/>
                  </a:schemeClr>
                </a:solidFill>
              </a:rPr>
              <a:t>wiTh</a:t>
            </a:r>
            <a:r>
              <a:rPr lang="en-US" b="1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b="1" dirty="0" err="1">
                <a:solidFill>
                  <a:schemeClr val="bg1">
                    <a:lumMod val="75000"/>
                  </a:schemeClr>
                </a:solidFill>
              </a:rPr>
              <a:t>ThAt</a:t>
            </a:r>
            <a:r>
              <a:rPr lang="en-US" b="1" dirty="0">
                <a:solidFill>
                  <a:schemeClr val="bg1">
                    <a:lumMod val="75000"/>
                  </a:schemeClr>
                </a:solidFill>
              </a:rPr>
              <a:t>?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5BC1CE3-5CB2-6043-88C4-0B35B552566C}"/>
              </a:ext>
            </a:extLst>
          </p:cNvPr>
          <p:cNvCxnSpPr/>
          <p:nvPr/>
        </p:nvCxnSpPr>
        <p:spPr>
          <a:xfrm>
            <a:off x="9840416" y="5589240"/>
            <a:ext cx="1152128" cy="258929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Group 41">
            <a:extLst>
              <a:ext uri="{FF2B5EF4-FFF2-40B4-BE49-F238E27FC236}">
                <a16:creationId xmlns:a16="http://schemas.microsoft.com/office/drawing/2014/main" id="{878B6018-FF0E-AC41-A242-B9612E6C6F70}"/>
              </a:ext>
            </a:extLst>
          </p:cNvPr>
          <p:cNvGrpSpPr/>
          <p:nvPr/>
        </p:nvGrpSpPr>
        <p:grpSpPr>
          <a:xfrm>
            <a:off x="3685649" y="3905457"/>
            <a:ext cx="3814920" cy="703080"/>
            <a:chOff x="3665528" y="3860743"/>
            <a:chExt cx="3814920" cy="703080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35C03BFA-83F2-DF4A-972D-AD33A2787464}"/>
                </a:ext>
              </a:extLst>
            </p:cNvPr>
            <p:cNvGrpSpPr/>
            <p:nvPr/>
          </p:nvGrpSpPr>
          <p:grpSpPr>
            <a:xfrm>
              <a:off x="3665528" y="3867943"/>
              <a:ext cx="1564920" cy="405720"/>
              <a:chOff x="3665528" y="3867943"/>
              <a:chExt cx="1564920" cy="4057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6">
                <p14:nvContentPartPr>
                  <p14:cNvPr id="12" name="Ink 11">
                    <a:extLst>
                      <a:ext uri="{FF2B5EF4-FFF2-40B4-BE49-F238E27FC236}">
                        <a16:creationId xmlns:a16="http://schemas.microsoft.com/office/drawing/2014/main" id="{F0DE8FA3-7B5A-4844-8D1C-0F7AED503BD1}"/>
                      </a:ext>
                    </a:extLst>
                  </p14:cNvPr>
                  <p14:cNvContentPartPr/>
                  <p14:nvPr/>
                </p14:nvContentPartPr>
                <p14:xfrm>
                  <a:off x="3665528" y="3939583"/>
                  <a:ext cx="122400" cy="221760"/>
                </p14:xfrm>
              </p:contentPart>
            </mc:Choice>
            <mc:Fallback xmlns="">
              <p:pic>
                <p:nvPicPr>
                  <p:cNvPr id="12" name="Ink 11">
                    <a:extLst>
                      <a:ext uri="{FF2B5EF4-FFF2-40B4-BE49-F238E27FC236}">
                        <a16:creationId xmlns:a16="http://schemas.microsoft.com/office/drawing/2014/main" id="{F0DE8FA3-7B5A-4844-8D1C-0F7AED503BD1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3651488" y="3925543"/>
                    <a:ext cx="150480" cy="249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">
                <p14:nvContentPartPr>
                  <p14:cNvPr id="13" name="Ink 12">
                    <a:extLst>
                      <a:ext uri="{FF2B5EF4-FFF2-40B4-BE49-F238E27FC236}">
                        <a16:creationId xmlns:a16="http://schemas.microsoft.com/office/drawing/2014/main" id="{264B747D-0C17-8F46-9874-ED0BB842351C}"/>
                      </a:ext>
                    </a:extLst>
                  </p14:cNvPr>
                  <p14:cNvContentPartPr/>
                  <p14:nvPr/>
                </p14:nvContentPartPr>
                <p14:xfrm>
                  <a:off x="3862808" y="4011583"/>
                  <a:ext cx="144720" cy="152280"/>
                </p14:xfrm>
              </p:contentPart>
            </mc:Choice>
            <mc:Fallback xmlns="">
              <p:pic>
                <p:nvPicPr>
                  <p:cNvPr id="13" name="Ink 12">
                    <a:extLst>
                      <a:ext uri="{FF2B5EF4-FFF2-40B4-BE49-F238E27FC236}">
                        <a16:creationId xmlns:a16="http://schemas.microsoft.com/office/drawing/2014/main" id="{264B747D-0C17-8F46-9874-ED0BB842351C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3848768" y="3997543"/>
                    <a:ext cx="172800" cy="180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">
                <p14:nvContentPartPr>
                  <p14:cNvPr id="14" name="Ink 13">
                    <a:extLst>
                      <a:ext uri="{FF2B5EF4-FFF2-40B4-BE49-F238E27FC236}">
                        <a16:creationId xmlns:a16="http://schemas.microsoft.com/office/drawing/2014/main" id="{54EDEAD7-F564-0C48-A71D-010C558FCE79}"/>
                      </a:ext>
                    </a:extLst>
                  </p14:cNvPr>
                  <p14:cNvContentPartPr/>
                  <p14:nvPr/>
                </p14:nvContentPartPr>
                <p14:xfrm>
                  <a:off x="4084568" y="3874063"/>
                  <a:ext cx="6480" cy="297000"/>
                </p14:xfrm>
              </p:contentPart>
            </mc:Choice>
            <mc:Fallback xmlns="">
              <p:pic>
                <p:nvPicPr>
                  <p:cNvPr id="14" name="Ink 13">
                    <a:extLst>
                      <a:ext uri="{FF2B5EF4-FFF2-40B4-BE49-F238E27FC236}">
                        <a16:creationId xmlns:a16="http://schemas.microsoft.com/office/drawing/2014/main" id="{54EDEAD7-F564-0C48-A71D-010C558FCE79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4070168" y="3860023"/>
                    <a:ext cx="34560" cy="325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">
                <p14:nvContentPartPr>
                  <p14:cNvPr id="15" name="Ink 14">
                    <a:extLst>
                      <a:ext uri="{FF2B5EF4-FFF2-40B4-BE49-F238E27FC236}">
                        <a16:creationId xmlns:a16="http://schemas.microsoft.com/office/drawing/2014/main" id="{FE77EAFD-D698-324D-8BA8-65A53BECD925}"/>
                      </a:ext>
                    </a:extLst>
                  </p14:cNvPr>
                  <p14:cNvContentPartPr/>
                  <p14:nvPr/>
                </p14:nvContentPartPr>
                <p14:xfrm>
                  <a:off x="4002128" y="4082863"/>
                  <a:ext cx="199440" cy="360"/>
                </p14:xfrm>
              </p:contentPart>
            </mc:Choice>
            <mc:Fallback xmlns="">
              <p:pic>
                <p:nvPicPr>
                  <p:cNvPr id="15" name="Ink 14">
                    <a:extLst>
                      <a:ext uri="{FF2B5EF4-FFF2-40B4-BE49-F238E27FC236}">
                        <a16:creationId xmlns:a16="http://schemas.microsoft.com/office/drawing/2014/main" id="{FE77EAFD-D698-324D-8BA8-65A53BECD925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3988088" y="4068463"/>
                    <a:ext cx="227520" cy="28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">
                <p14:nvContentPartPr>
                  <p14:cNvPr id="16" name="Ink 15">
                    <a:extLst>
                      <a:ext uri="{FF2B5EF4-FFF2-40B4-BE49-F238E27FC236}">
                        <a16:creationId xmlns:a16="http://schemas.microsoft.com/office/drawing/2014/main" id="{BB8C6CB2-A4A5-814B-9CB0-927FA8242251}"/>
                      </a:ext>
                    </a:extLst>
                  </p14:cNvPr>
                  <p14:cNvContentPartPr/>
                  <p14:nvPr/>
                </p14:nvContentPartPr>
                <p14:xfrm>
                  <a:off x="4342688" y="3963343"/>
                  <a:ext cx="192240" cy="159120"/>
                </p14:xfrm>
              </p:contentPart>
            </mc:Choice>
            <mc:Fallback xmlns="">
              <p:pic>
                <p:nvPicPr>
                  <p:cNvPr id="16" name="Ink 15">
                    <a:extLst>
                      <a:ext uri="{FF2B5EF4-FFF2-40B4-BE49-F238E27FC236}">
                        <a16:creationId xmlns:a16="http://schemas.microsoft.com/office/drawing/2014/main" id="{BB8C6CB2-A4A5-814B-9CB0-927FA8242251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4328648" y="3949303"/>
                    <a:ext cx="220680" cy="187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">
                <p14:nvContentPartPr>
                  <p14:cNvPr id="18" name="Ink 17">
                    <a:extLst>
                      <a:ext uri="{FF2B5EF4-FFF2-40B4-BE49-F238E27FC236}">
                        <a16:creationId xmlns:a16="http://schemas.microsoft.com/office/drawing/2014/main" id="{3F758241-E131-E54D-AB18-D1771F5BC820}"/>
                      </a:ext>
                    </a:extLst>
                  </p14:cNvPr>
                  <p14:cNvContentPartPr/>
                  <p14:nvPr/>
                </p14:nvContentPartPr>
                <p14:xfrm>
                  <a:off x="4591448" y="3867943"/>
                  <a:ext cx="217440" cy="405720"/>
                </p14:xfrm>
              </p:contentPart>
            </mc:Choice>
            <mc:Fallback xmlns="">
              <p:pic>
                <p:nvPicPr>
                  <p:cNvPr id="18" name="Ink 17">
                    <a:extLst>
                      <a:ext uri="{FF2B5EF4-FFF2-40B4-BE49-F238E27FC236}">
                        <a16:creationId xmlns:a16="http://schemas.microsoft.com/office/drawing/2014/main" id="{3F758241-E131-E54D-AB18-D1771F5BC820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4577408" y="3853903"/>
                    <a:ext cx="245520" cy="433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">
                <p14:nvContentPartPr>
                  <p14:cNvPr id="20" name="Ink 19">
                    <a:extLst>
                      <a:ext uri="{FF2B5EF4-FFF2-40B4-BE49-F238E27FC236}">
                        <a16:creationId xmlns:a16="http://schemas.microsoft.com/office/drawing/2014/main" id="{C10C8130-CFD9-1249-A8A7-63C20B520F7B}"/>
                      </a:ext>
                    </a:extLst>
                  </p14:cNvPr>
                  <p14:cNvContentPartPr/>
                  <p14:nvPr/>
                </p14:nvContentPartPr>
                <p14:xfrm>
                  <a:off x="4834448" y="4058743"/>
                  <a:ext cx="195480" cy="159120"/>
                </p14:xfrm>
              </p:contentPart>
            </mc:Choice>
            <mc:Fallback xmlns="">
              <p:pic>
                <p:nvPicPr>
                  <p:cNvPr id="20" name="Ink 19">
                    <a:extLst>
                      <a:ext uri="{FF2B5EF4-FFF2-40B4-BE49-F238E27FC236}">
                        <a16:creationId xmlns:a16="http://schemas.microsoft.com/office/drawing/2014/main" id="{C10C8130-CFD9-1249-A8A7-63C20B520F7B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4820048" y="4044703"/>
                    <a:ext cx="223560" cy="187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">
                <p14:nvContentPartPr>
                  <p14:cNvPr id="22" name="Ink 21">
                    <a:extLst>
                      <a:ext uri="{FF2B5EF4-FFF2-40B4-BE49-F238E27FC236}">
                        <a16:creationId xmlns:a16="http://schemas.microsoft.com/office/drawing/2014/main" id="{95DC2088-F302-F14E-A062-7767DDA4B0AA}"/>
                      </a:ext>
                    </a:extLst>
                  </p14:cNvPr>
                  <p14:cNvContentPartPr/>
                  <p14:nvPr/>
                </p14:nvContentPartPr>
                <p14:xfrm>
                  <a:off x="5104448" y="4060183"/>
                  <a:ext cx="126000" cy="137880"/>
                </p14:xfrm>
              </p:contentPart>
            </mc:Choice>
            <mc:Fallback xmlns="">
              <p:pic>
                <p:nvPicPr>
                  <p:cNvPr id="22" name="Ink 21">
                    <a:extLst>
                      <a:ext uri="{FF2B5EF4-FFF2-40B4-BE49-F238E27FC236}">
                        <a16:creationId xmlns:a16="http://schemas.microsoft.com/office/drawing/2014/main" id="{95DC2088-F302-F14E-A062-7767DDA4B0AA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5090408" y="4046143"/>
                    <a:ext cx="154440" cy="1659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AE9B82D2-4912-8E45-A11B-408F3442CA39}"/>
                </a:ext>
              </a:extLst>
            </p:cNvPr>
            <p:cNvGrpSpPr/>
            <p:nvPr/>
          </p:nvGrpSpPr>
          <p:grpSpPr>
            <a:xfrm>
              <a:off x="5511248" y="3860743"/>
              <a:ext cx="1969200" cy="703080"/>
              <a:chOff x="5511248" y="3860743"/>
              <a:chExt cx="1969200" cy="7030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2">
                <p14:nvContentPartPr>
                  <p14:cNvPr id="24" name="Ink 23">
                    <a:extLst>
                      <a:ext uri="{FF2B5EF4-FFF2-40B4-BE49-F238E27FC236}">
                        <a16:creationId xmlns:a16="http://schemas.microsoft.com/office/drawing/2014/main" id="{53EBDAC1-042B-2442-9CAE-524365EED852}"/>
                      </a:ext>
                    </a:extLst>
                  </p14:cNvPr>
                  <p14:cNvContentPartPr/>
                  <p14:nvPr/>
                </p14:nvContentPartPr>
                <p14:xfrm>
                  <a:off x="5511248" y="3889543"/>
                  <a:ext cx="349560" cy="521280"/>
                </p14:xfrm>
              </p:contentPart>
            </mc:Choice>
            <mc:Fallback xmlns="">
              <p:pic>
                <p:nvPicPr>
                  <p:cNvPr id="24" name="Ink 23">
                    <a:extLst>
                      <a:ext uri="{FF2B5EF4-FFF2-40B4-BE49-F238E27FC236}">
                        <a16:creationId xmlns:a16="http://schemas.microsoft.com/office/drawing/2014/main" id="{53EBDAC1-042B-2442-9CAE-524365EED852}"/>
                      </a:ext>
                    </a:extLst>
                  </p:cNvPr>
                  <p:cNvPicPr/>
                  <p:nvPr/>
                </p:nvPicPr>
                <p:blipFill>
                  <a:blip r:embed="rId23"/>
                  <a:stretch>
                    <a:fillRect/>
                  </a:stretch>
                </p:blipFill>
                <p:spPr>
                  <a:xfrm>
                    <a:off x="5497208" y="3875503"/>
                    <a:ext cx="377640" cy="549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">
                <p14:nvContentPartPr>
                  <p14:cNvPr id="25" name="Ink 24">
                    <a:extLst>
                      <a:ext uri="{FF2B5EF4-FFF2-40B4-BE49-F238E27FC236}">
                        <a16:creationId xmlns:a16="http://schemas.microsoft.com/office/drawing/2014/main" id="{48BC5655-A94B-0B40-839B-018D4C821140}"/>
                      </a:ext>
                    </a:extLst>
                  </p14:cNvPr>
                  <p14:cNvContentPartPr/>
                  <p14:nvPr/>
                </p14:nvContentPartPr>
                <p14:xfrm>
                  <a:off x="5952248" y="3911863"/>
                  <a:ext cx="1440" cy="408960"/>
                </p14:xfrm>
              </p:contentPart>
            </mc:Choice>
            <mc:Fallback xmlns="">
              <p:pic>
                <p:nvPicPr>
                  <p:cNvPr id="25" name="Ink 24">
                    <a:extLst>
                      <a:ext uri="{FF2B5EF4-FFF2-40B4-BE49-F238E27FC236}">
                        <a16:creationId xmlns:a16="http://schemas.microsoft.com/office/drawing/2014/main" id="{48BC5655-A94B-0B40-839B-018D4C821140}"/>
                      </a:ext>
                    </a:extLst>
                  </p:cNvPr>
                  <p:cNvPicPr/>
                  <p:nvPr/>
                </p:nvPicPr>
                <p:blipFill>
                  <a:blip r:embed="rId25"/>
                  <a:stretch>
                    <a:fillRect/>
                  </a:stretch>
                </p:blipFill>
                <p:spPr>
                  <a:xfrm>
                    <a:off x="5938208" y="3897823"/>
                    <a:ext cx="29880" cy="437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">
                <p14:nvContentPartPr>
                  <p14:cNvPr id="27" name="Ink 26">
                    <a:extLst>
                      <a:ext uri="{FF2B5EF4-FFF2-40B4-BE49-F238E27FC236}">
                        <a16:creationId xmlns:a16="http://schemas.microsoft.com/office/drawing/2014/main" id="{0E25B97F-751E-DA4A-83CF-58D89C208065}"/>
                      </a:ext>
                    </a:extLst>
                  </p14:cNvPr>
                  <p14:cNvContentPartPr/>
                  <p14:nvPr/>
                </p14:nvContentPartPr>
                <p14:xfrm>
                  <a:off x="6122168" y="3870823"/>
                  <a:ext cx="130680" cy="169560"/>
                </p14:xfrm>
              </p:contentPart>
            </mc:Choice>
            <mc:Fallback xmlns="">
              <p:pic>
                <p:nvPicPr>
                  <p:cNvPr id="27" name="Ink 26">
                    <a:extLst>
                      <a:ext uri="{FF2B5EF4-FFF2-40B4-BE49-F238E27FC236}">
                        <a16:creationId xmlns:a16="http://schemas.microsoft.com/office/drawing/2014/main" id="{0E25B97F-751E-DA4A-83CF-58D89C208065}"/>
                      </a:ext>
                    </a:extLst>
                  </p:cNvPr>
                  <p:cNvPicPr/>
                  <p:nvPr/>
                </p:nvPicPr>
                <p:blipFill>
                  <a:blip r:embed="rId27"/>
                  <a:stretch>
                    <a:fillRect/>
                  </a:stretch>
                </p:blipFill>
                <p:spPr>
                  <a:xfrm>
                    <a:off x="6108128" y="3856783"/>
                    <a:ext cx="159120" cy="197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">
                <p14:nvContentPartPr>
                  <p14:cNvPr id="29" name="Ink 28">
                    <a:extLst>
                      <a:ext uri="{FF2B5EF4-FFF2-40B4-BE49-F238E27FC236}">
                        <a16:creationId xmlns:a16="http://schemas.microsoft.com/office/drawing/2014/main" id="{6CAAE9D5-F14E-304A-8165-68B3D0B5A6A2}"/>
                      </a:ext>
                    </a:extLst>
                  </p14:cNvPr>
                  <p14:cNvContentPartPr/>
                  <p14:nvPr/>
                </p14:nvContentPartPr>
                <p14:xfrm>
                  <a:off x="6315848" y="3860743"/>
                  <a:ext cx="1800" cy="175680"/>
                </p14:xfrm>
              </p:contentPart>
            </mc:Choice>
            <mc:Fallback xmlns="">
              <p:pic>
                <p:nvPicPr>
                  <p:cNvPr id="29" name="Ink 28">
                    <a:extLst>
                      <a:ext uri="{FF2B5EF4-FFF2-40B4-BE49-F238E27FC236}">
                        <a16:creationId xmlns:a16="http://schemas.microsoft.com/office/drawing/2014/main" id="{6CAAE9D5-F14E-304A-8165-68B3D0B5A6A2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6301808" y="3846343"/>
                    <a:ext cx="29880" cy="203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">
                <p14:nvContentPartPr>
                  <p14:cNvPr id="31" name="Ink 30">
                    <a:extLst>
                      <a:ext uri="{FF2B5EF4-FFF2-40B4-BE49-F238E27FC236}">
                        <a16:creationId xmlns:a16="http://schemas.microsoft.com/office/drawing/2014/main" id="{3DB6FC0C-780C-554F-9282-B16AD1F82BA4}"/>
                      </a:ext>
                    </a:extLst>
                  </p14:cNvPr>
                  <p14:cNvContentPartPr/>
                  <p14:nvPr/>
                </p14:nvContentPartPr>
                <p14:xfrm>
                  <a:off x="6257888" y="3944623"/>
                  <a:ext cx="114840" cy="360"/>
                </p14:xfrm>
              </p:contentPart>
            </mc:Choice>
            <mc:Fallback xmlns="">
              <p:pic>
                <p:nvPicPr>
                  <p:cNvPr id="31" name="Ink 30">
                    <a:extLst>
                      <a:ext uri="{FF2B5EF4-FFF2-40B4-BE49-F238E27FC236}">
                        <a16:creationId xmlns:a16="http://schemas.microsoft.com/office/drawing/2014/main" id="{3DB6FC0C-780C-554F-9282-B16AD1F82BA4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6243848" y="3930583"/>
                    <a:ext cx="142920" cy="28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">
                <p14:nvContentPartPr>
                  <p14:cNvPr id="33" name="Ink 32">
                    <a:extLst>
                      <a:ext uri="{FF2B5EF4-FFF2-40B4-BE49-F238E27FC236}">
                        <a16:creationId xmlns:a16="http://schemas.microsoft.com/office/drawing/2014/main" id="{77957001-5D66-A94C-8556-92E5C5C3F3FB}"/>
                      </a:ext>
                    </a:extLst>
                  </p14:cNvPr>
                  <p14:cNvContentPartPr/>
                  <p14:nvPr/>
                </p14:nvContentPartPr>
                <p14:xfrm>
                  <a:off x="6414128" y="4260703"/>
                  <a:ext cx="50760" cy="142200"/>
                </p14:xfrm>
              </p:contentPart>
            </mc:Choice>
            <mc:Fallback xmlns="">
              <p:pic>
                <p:nvPicPr>
                  <p:cNvPr id="33" name="Ink 32">
                    <a:extLst>
                      <a:ext uri="{FF2B5EF4-FFF2-40B4-BE49-F238E27FC236}">
                        <a16:creationId xmlns:a16="http://schemas.microsoft.com/office/drawing/2014/main" id="{77957001-5D66-A94C-8556-92E5C5C3F3FB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6400088" y="4246663"/>
                    <a:ext cx="78840" cy="170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">
                <p14:nvContentPartPr>
                  <p14:cNvPr id="34" name="Ink 33">
                    <a:extLst>
                      <a:ext uri="{FF2B5EF4-FFF2-40B4-BE49-F238E27FC236}">
                        <a16:creationId xmlns:a16="http://schemas.microsoft.com/office/drawing/2014/main" id="{A1E935F1-9CDA-B847-B664-D6256DD77EAF}"/>
                      </a:ext>
                    </a:extLst>
                  </p14:cNvPr>
                  <p14:cNvContentPartPr/>
                  <p14:nvPr/>
                </p14:nvContentPartPr>
                <p14:xfrm>
                  <a:off x="6645968" y="3992863"/>
                  <a:ext cx="204480" cy="493560"/>
                </p14:xfrm>
              </p:contentPart>
            </mc:Choice>
            <mc:Fallback xmlns="">
              <p:pic>
                <p:nvPicPr>
                  <p:cNvPr id="34" name="Ink 33">
                    <a:extLst>
                      <a:ext uri="{FF2B5EF4-FFF2-40B4-BE49-F238E27FC236}">
                        <a16:creationId xmlns:a16="http://schemas.microsoft.com/office/drawing/2014/main" id="{A1E935F1-9CDA-B847-B664-D6256DD77EAF}"/>
                      </a:ext>
                    </a:extLst>
                  </p:cNvPr>
                  <p:cNvPicPr/>
                  <p:nvPr/>
                </p:nvPicPr>
                <p:blipFill>
                  <a:blip r:embed="rId35"/>
                  <a:stretch>
                    <a:fillRect/>
                  </a:stretch>
                </p:blipFill>
                <p:spPr>
                  <a:xfrm>
                    <a:off x="6631928" y="3978463"/>
                    <a:ext cx="232920" cy="522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">
                <p14:nvContentPartPr>
                  <p14:cNvPr id="36" name="Ink 35">
                    <a:extLst>
                      <a:ext uri="{FF2B5EF4-FFF2-40B4-BE49-F238E27FC236}">
                        <a16:creationId xmlns:a16="http://schemas.microsoft.com/office/drawing/2014/main" id="{96715311-348E-B449-B441-6B482E42FEE0}"/>
                      </a:ext>
                    </a:extLst>
                  </p14:cNvPr>
                  <p14:cNvContentPartPr/>
                  <p14:nvPr/>
                </p14:nvContentPartPr>
                <p14:xfrm>
                  <a:off x="6932888" y="4043263"/>
                  <a:ext cx="194040" cy="422280"/>
                </p14:xfrm>
              </p:contentPart>
            </mc:Choice>
            <mc:Fallback xmlns="">
              <p:pic>
                <p:nvPicPr>
                  <p:cNvPr id="36" name="Ink 35">
                    <a:extLst>
                      <a:ext uri="{FF2B5EF4-FFF2-40B4-BE49-F238E27FC236}">
                        <a16:creationId xmlns:a16="http://schemas.microsoft.com/office/drawing/2014/main" id="{96715311-348E-B449-B441-6B482E42FEE0}"/>
                      </a:ext>
                    </a:extLst>
                  </p:cNvPr>
                  <p:cNvPicPr/>
                  <p:nvPr/>
                </p:nvPicPr>
                <p:blipFill>
                  <a:blip r:embed="rId37"/>
                  <a:stretch>
                    <a:fillRect/>
                  </a:stretch>
                </p:blipFill>
                <p:spPr>
                  <a:xfrm>
                    <a:off x="6918848" y="4028863"/>
                    <a:ext cx="222120" cy="450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8">
                <p14:nvContentPartPr>
                  <p14:cNvPr id="38" name="Ink 37">
                    <a:extLst>
                      <a:ext uri="{FF2B5EF4-FFF2-40B4-BE49-F238E27FC236}">
                        <a16:creationId xmlns:a16="http://schemas.microsoft.com/office/drawing/2014/main" id="{77E9176E-DB10-124C-941C-5F714263F6A0}"/>
                      </a:ext>
                    </a:extLst>
                  </p14:cNvPr>
                  <p14:cNvContentPartPr/>
                  <p14:nvPr/>
                </p14:nvContentPartPr>
                <p14:xfrm>
                  <a:off x="7126928" y="4080343"/>
                  <a:ext cx="173520" cy="483480"/>
                </p14:xfrm>
              </p:contentPart>
            </mc:Choice>
            <mc:Fallback xmlns="">
              <p:pic>
                <p:nvPicPr>
                  <p:cNvPr id="38" name="Ink 37">
                    <a:extLst>
                      <a:ext uri="{FF2B5EF4-FFF2-40B4-BE49-F238E27FC236}">
                        <a16:creationId xmlns:a16="http://schemas.microsoft.com/office/drawing/2014/main" id="{77E9176E-DB10-124C-941C-5F714263F6A0}"/>
                      </a:ext>
                    </a:extLst>
                  </p:cNvPr>
                  <p:cNvPicPr/>
                  <p:nvPr/>
                </p:nvPicPr>
                <p:blipFill>
                  <a:blip r:embed="rId39"/>
                  <a:stretch>
                    <a:fillRect/>
                  </a:stretch>
                </p:blipFill>
                <p:spPr>
                  <a:xfrm>
                    <a:off x="7112888" y="4066303"/>
                    <a:ext cx="201960" cy="511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0">
                <p14:nvContentPartPr>
                  <p14:cNvPr id="40" name="Ink 39">
                    <a:extLst>
                      <a:ext uri="{FF2B5EF4-FFF2-40B4-BE49-F238E27FC236}">
                        <a16:creationId xmlns:a16="http://schemas.microsoft.com/office/drawing/2014/main" id="{A5AC7280-6D86-8044-8AD5-C57B588E393C}"/>
                      </a:ext>
                    </a:extLst>
                  </p14:cNvPr>
                  <p14:cNvContentPartPr/>
                  <p14:nvPr/>
                </p14:nvContentPartPr>
                <p14:xfrm>
                  <a:off x="7477928" y="4122463"/>
                  <a:ext cx="2520" cy="412560"/>
                </p14:xfrm>
              </p:contentPart>
            </mc:Choice>
            <mc:Fallback xmlns="">
              <p:pic>
                <p:nvPicPr>
                  <p:cNvPr id="40" name="Ink 39">
                    <a:extLst>
                      <a:ext uri="{FF2B5EF4-FFF2-40B4-BE49-F238E27FC236}">
                        <a16:creationId xmlns:a16="http://schemas.microsoft.com/office/drawing/2014/main" id="{A5AC7280-6D86-8044-8AD5-C57B588E393C}"/>
                      </a:ext>
                    </a:extLst>
                  </p:cNvPr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7463888" y="4108423"/>
                    <a:ext cx="30960" cy="4410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8ED3773F-6947-D749-83A4-522AC6BAA114}"/>
              </a:ext>
            </a:extLst>
          </p:cNvPr>
          <p:cNvSpPr txBox="1"/>
          <p:nvPr/>
        </p:nvSpPr>
        <p:spPr>
          <a:xfrm>
            <a:off x="-167584" y="5275229"/>
            <a:ext cx="683367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400" dirty="0">
                <a:solidFill>
                  <a:srgbClr val="000000"/>
                </a:solidFill>
                <a:latin typeface="Comic Sans MS" panose="030F0902030302020204" pitchFamily="66" charset="0"/>
                <a:cs typeface="Arial" panose="020B0604020202020204" pitchFamily="34" charset="0"/>
              </a:rPr>
              <a:t>Anna, </a:t>
            </a:r>
            <a:r>
              <a:rPr lang="en-US" sz="2400" dirty="0" err="1">
                <a:solidFill>
                  <a:srgbClr val="000000"/>
                </a:solidFill>
                <a:latin typeface="Comic Sans MS" panose="030F0902030302020204" pitchFamily="66" charset="0"/>
                <a:cs typeface="Arial" panose="020B0604020202020204" pitchFamily="34" charset="0"/>
              </a:rPr>
              <a:t>Dauren</a:t>
            </a:r>
            <a:r>
              <a:rPr lang="en-US" sz="2400" dirty="0">
                <a:solidFill>
                  <a:srgbClr val="000000"/>
                </a:solidFill>
                <a:latin typeface="Comic Sans MS" panose="030F0902030302020204" pitchFamily="66" charset="0"/>
                <a:cs typeface="Arial" panose="020B0604020202020204" pitchFamily="34" charset="0"/>
              </a:rPr>
              <a:t>,  </a:t>
            </a:r>
            <a:r>
              <a:rPr lang="en-US" sz="2400" dirty="0" err="1">
                <a:solidFill>
                  <a:srgbClr val="000000"/>
                </a:solidFill>
                <a:latin typeface="Comic Sans MS" panose="030F0902030302020204" pitchFamily="66" charset="0"/>
                <a:cs typeface="Arial" panose="020B0604020202020204" pitchFamily="34" charset="0"/>
              </a:rPr>
              <a:t>aTHENA</a:t>
            </a:r>
            <a:r>
              <a:rPr lang="en-US" sz="2400" dirty="0">
                <a:solidFill>
                  <a:srgbClr val="000000"/>
                </a:solidFill>
                <a:latin typeface="Comic Sans MS" panose="030F0902030302020204" pitchFamily="66" charset="0"/>
                <a:cs typeface="Arial" panose="020B0604020202020204" pitchFamily="34" charset="0"/>
              </a:rPr>
              <a:t>. </a:t>
            </a:r>
            <a:r>
              <a:rPr lang="en-US" sz="2400" dirty="0" err="1">
                <a:solidFill>
                  <a:srgbClr val="000000"/>
                </a:solidFill>
                <a:latin typeface="Comic Sans MS" panose="030F0902030302020204" pitchFamily="66" charset="0"/>
                <a:cs typeface="Arial" panose="020B0604020202020204" pitchFamily="34" charset="0"/>
              </a:rPr>
              <a:t>Himangshu</a:t>
            </a:r>
            <a:r>
              <a:rPr lang="en-US" sz="2400" dirty="0">
                <a:solidFill>
                  <a:srgbClr val="000000"/>
                </a:solidFill>
                <a:latin typeface="Comic Sans MS" panose="030F0902030302020204" pitchFamily="66" charset="0"/>
                <a:cs typeface="Arial" panose="020B0604020202020204" pitchFamily="34" charset="0"/>
              </a:rPr>
              <a:t>,    m0ritz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749C7222-3907-AD48-BFF8-7A6235E96510}"/>
              </a:ext>
            </a:extLst>
          </p:cNvPr>
          <p:cNvPicPr>
            <a:picLocks noChangeAspect="1"/>
          </p:cNvPicPr>
          <p:nvPr/>
        </p:nvPicPr>
        <p:blipFill>
          <a:blip r:embed="rId4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23631" y="-34914"/>
            <a:ext cx="11991183" cy="258089"/>
          </a:xfrm>
          <a:prstGeom prst="rect">
            <a:avLst/>
          </a:prstGeom>
        </p:spPr>
      </p:pic>
      <p:pic>
        <p:nvPicPr>
          <p:cNvPr id="50" name="Picture 49" descr="Hombre con ropa tradicional dando ánimos con dos manos">
            <a:extLst>
              <a:ext uri="{FF2B5EF4-FFF2-40B4-BE49-F238E27FC236}">
                <a16:creationId xmlns:a16="http://schemas.microsoft.com/office/drawing/2014/main" id="{8F075746-329D-5245-BE5B-24F4AB7B8293}"/>
              </a:ext>
            </a:extLst>
          </p:cNvPr>
          <p:cNvPicPr>
            <a:picLocks noChangeAspect="1"/>
          </p:cNvPicPr>
          <p:nvPr/>
        </p:nvPicPr>
        <p:blipFill>
          <a:blip r:embed="rId4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4331" y="5440919"/>
            <a:ext cx="1915521" cy="4543037"/>
          </a:xfrm>
          <a:prstGeom prst="rect">
            <a:avLst/>
          </a:prstGeom>
        </p:spPr>
      </p:pic>
      <p:pic>
        <p:nvPicPr>
          <p:cNvPr id="58" name="Picture 57" descr="Young businessman thumbs up">
            <a:extLst>
              <a:ext uri="{FF2B5EF4-FFF2-40B4-BE49-F238E27FC236}">
                <a16:creationId xmlns:a16="http://schemas.microsoft.com/office/drawing/2014/main" id="{A8A5E190-C7C1-9B4B-B740-DD2EC56F28B4}"/>
              </a:ext>
            </a:extLst>
          </p:cNvPr>
          <p:cNvPicPr>
            <a:picLocks noChangeAspect="1"/>
          </p:cNvPicPr>
          <p:nvPr/>
        </p:nvPicPr>
        <p:blipFill>
          <a:blip r:embed="rId4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77861" y="5182619"/>
            <a:ext cx="2458554" cy="4580022"/>
          </a:xfrm>
          <a:prstGeom prst="rect">
            <a:avLst/>
          </a:prstGeom>
        </p:spPr>
      </p:pic>
      <p:pic>
        <p:nvPicPr>
          <p:cNvPr id="52" name="Picture 51" descr="Businesswoman arms raised">
            <a:extLst>
              <a:ext uri="{FF2B5EF4-FFF2-40B4-BE49-F238E27FC236}">
                <a16:creationId xmlns:a16="http://schemas.microsoft.com/office/drawing/2014/main" id="{5B2BFA4A-8F70-C04C-BFD9-A01C6B02D19B}"/>
              </a:ext>
            </a:extLst>
          </p:cNvPr>
          <p:cNvPicPr>
            <a:picLocks noChangeAspect="1"/>
          </p:cNvPicPr>
          <p:nvPr/>
        </p:nvPicPr>
        <p:blipFill>
          <a:blip r:embed="rId4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11936699" y="-1949889"/>
            <a:ext cx="21806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4338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90490F87-F9C2-6545-AB23-37E23C8A48DA}"/>
              </a:ext>
            </a:extLst>
          </p:cNvPr>
          <p:cNvSpPr/>
          <p:nvPr/>
        </p:nvSpPr>
        <p:spPr>
          <a:xfrm>
            <a:off x="263352" y="5898557"/>
            <a:ext cx="1584176" cy="7709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12371F-989E-EE43-B20F-90E48B433F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0CA07-45C7-8142-9F4D-3A07AD48DFA1}" type="slidenum">
              <a:rPr lang="en-US" smtClean="0"/>
              <a:t>10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4E9B55-4425-2740-A108-76FF69BA3D12}"/>
              </a:ext>
            </a:extLst>
          </p:cNvPr>
          <p:cNvSpPr txBox="1"/>
          <p:nvPr/>
        </p:nvSpPr>
        <p:spPr>
          <a:xfrm>
            <a:off x="460713" y="332656"/>
            <a:ext cx="2975173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Interpretation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FDF23E1-C7BD-4C48-9E8A-53704A4D662C}"/>
              </a:ext>
            </a:extLst>
          </p:cNvPr>
          <p:cNvCxnSpPr>
            <a:cxnSpLocks/>
          </p:cNvCxnSpPr>
          <p:nvPr/>
        </p:nvCxnSpPr>
        <p:spPr>
          <a:xfrm>
            <a:off x="460714" y="886654"/>
            <a:ext cx="1127057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E985FFC-9E59-6F4F-9F75-C95E2250FD53}"/>
              </a:ext>
            </a:extLst>
          </p:cNvPr>
          <p:cNvGrpSpPr/>
          <p:nvPr/>
        </p:nvGrpSpPr>
        <p:grpSpPr>
          <a:xfrm>
            <a:off x="460713" y="1147906"/>
            <a:ext cx="5209425" cy="373028"/>
            <a:chOff x="460713" y="1147906"/>
            <a:chExt cx="5209425" cy="373028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864DE45-F31F-F34E-BAC6-E015E30D4D60}"/>
                </a:ext>
              </a:extLst>
            </p:cNvPr>
            <p:cNvSpPr txBox="1"/>
            <p:nvPr/>
          </p:nvSpPr>
          <p:spPr>
            <a:xfrm>
              <a:off x="460713" y="1147906"/>
              <a:ext cx="4206280" cy="3693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2400" b="1" dirty="0">
                  <a:solidFill>
                    <a:srgbClr val="03529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Random effects: region level</a:t>
              </a: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45F55A1-178F-204B-8122-0D25726930AE}"/>
                </a:ext>
              </a:extLst>
            </p:cNvPr>
            <p:cNvCxnSpPr>
              <a:cxnSpLocks/>
            </p:cNvCxnSpPr>
            <p:nvPr/>
          </p:nvCxnSpPr>
          <p:spPr>
            <a:xfrm>
              <a:off x="460713" y="1520934"/>
              <a:ext cx="5209425" cy="0"/>
            </a:xfrm>
            <a:prstGeom prst="line">
              <a:avLst/>
            </a:prstGeom>
            <a:ln w="28575">
              <a:solidFill>
                <a:srgbClr val="03529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53FB5945-B432-3646-A44C-48B2050DDDFD}"/>
              </a:ext>
            </a:extLst>
          </p:cNvPr>
          <p:cNvSpPr txBox="1"/>
          <p:nvPr/>
        </p:nvSpPr>
        <p:spPr>
          <a:xfrm>
            <a:off x="6528048" y="1147906"/>
            <a:ext cx="140423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400" b="1" dirty="0">
                <a:solidFill>
                  <a:srgbClr val="0352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Summary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9CCE439-BBEF-9F48-BF43-04C7CA295511}"/>
              </a:ext>
            </a:extLst>
          </p:cNvPr>
          <p:cNvCxnSpPr>
            <a:cxnSpLocks/>
          </p:cNvCxnSpPr>
          <p:nvPr/>
        </p:nvCxnSpPr>
        <p:spPr>
          <a:xfrm>
            <a:off x="6528048" y="1520934"/>
            <a:ext cx="5209425" cy="0"/>
          </a:xfrm>
          <a:prstGeom prst="line">
            <a:avLst/>
          </a:prstGeom>
          <a:ln w="28575">
            <a:solidFill>
              <a:srgbClr val="03529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711D6990-E6FC-294C-AC2A-65B28BB830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91" b="62409"/>
          <a:stretch/>
        </p:blipFill>
        <p:spPr>
          <a:xfrm>
            <a:off x="6528048" y="1840339"/>
            <a:ext cx="5210132" cy="144936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88BA63B4-54B3-FA40-927F-1D7937D89218}"/>
                  </a:ext>
                </a:extLst>
              </p14:cNvPr>
              <p14:cNvContentPartPr/>
              <p14:nvPr/>
            </p14:nvContentPartPr>
            <p14:xfrm>
              <a:off x="6960096" y="1800286"/>
              <a:ext cx="3333240" cy="144936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88BA63B4-54B3-FA40-927F-1D7937D8921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906456" y="1692286"/>
                <a:ext cx="3440880" cy="1665000"/>
              </a:xfrm>
              <a:prstGeom prst="rect">
                <a:avLst/>
              </a:prstGeom>
            </p:spPr>
          </p:pic>
        </mc:Fallback>
      </mc:AlternateContent>
      <p:pic>
        <p:nvPicPr>
          <p:cNvPr id="22" name="Picture 21" descr="Chart, line chart&#10;&#10;Description automatically generated">
            <a:extLst>
              <a:ext uri="{FF2B5EF4-FFF2-40B4-BE49-F238E27FC236}">
                <a16:creationId xmlns:a16="http://schemas.microsoft.com/office/drawing/2014/main" id="{D0E8BD88-B65B-ED46-BBFC-4DC6FA0B633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7726" r="6069" b="5098"/>
          <a:stretch/>
        </p:blipFill>
        <p:spPr>
          <a:xfrm>
            <a:off x="682871" y="1625040"/>
            <a:ext cx="4318889" cy="5010465"/>
          </a:xfrm>
          <a:prstGeom prst="rect">
            <a:avLst/>
          </a:prstGeom>
        </p:spPr>
      </p:pic>
      <p:pic>
        <p:nvPicPr>
          <p:cNvPr id="1026" name="Picture 2" descr="But It&amp;#39;s Honest Work | Know Your Meme">
            <a:extLst>
              <a:ext uri="{FF2B5EF4-FFF2-40B4-BE49-F238E27FC236}">
                <a16:creationId xmlns:a16="http://schemas.microsoft.com/office/drawing/2014/main" id="{B2EDC55A-8BA6-9443-B9D5-3BB331E2B2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3766" y="3434105"/>
            <a:ext cx="5217521" cy="2934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92080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chart&#10;&#10;Description automatically generated">
            <a:extLst>
              <a:ext uri="{FF2B5EF4-FFF2-40B4-BE49-F238E27FC236}">
                <a16:creationId xmlns:a16="http://schemas.microsoft.com/office/drawing/2014/main" id="{5211C490-FA10-8842-872E-5247F0A54CC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764" t="12929" b="16400"/>
          <a:stretch/>
        </p:blipFill>
        <p:spPr>
          <a:xfrm>
            <a:off x="1426920" y="961700"/>
            <a:ext cx="9338160" cy="5596004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12371F-989E-EE43-B20F-90E48B433F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0CA07-45C7-8142-9F4D-3A07AD48DFA1}" type="slidenum">
              <a:rPr lang="en-US" smtClean="0"/>
              <a:t>11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4E9B55-4425-2740-A108-76FF69BA3D12}"/>
              </a:ext>
            </a:extLst>
          </p:cNvPr>
          <p:cNvSpPr txBox="1"/>
          <p:nvPr/>
        </p:nvSpPr>
        <p:spPr>
          <a:xfrm>
            <a:off x="460713" y="332656"/>
            <a:ext cx="5890715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Geographical Visualization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FDF23E1-C7BD-4C48-9E8A-53704A4D662C}"/>
              </a:ext>
            </a:extLst>
          </p:cNvPr>
          <p:cNvCxnSpPr>
            <a:cxnSpLocks/>
          </p:cNvCxnSpPr>
          <p:nvPr/>
        </p:nvCxnSpPr>
        <p:spPr>
          <a:xfrm>
            <a:off x="460714" y="886654"/>
            <a:ext cx="1127057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1903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12371F-989E-EE43-B20F-90E48B433F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0CA07-45C7-8142-9F4D-3A07AD48DFA1}" type="slidenum">
              <a:rPr lang="en-US" smtClean="0"/>
              <a:t>12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4E9B55-4425-2740-A108-76FF69BA3D12}"/>
              </a:ext>
            </a:extLst>
          </p:cNvPr>
          <p:cNvSpPr txBox="1"/>
          <p:nvPr/>
        </p:nvSpPr>
        <p:spPr>
          <a:xfrm>
            <a:off x="460713" y="332656"/>
            <a:ext cx="2487861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References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FDF23E1-C7BD-4C48-9E8A-53704A4D662C}"/>
              </a:ext>
            </a:extLst>
          </p:cNvPr>
          <p:cNvCxnSpPr>
            <a:cxnSpLocks/>
          </p:cNvCxnSpPr>
          <p:nvPr/>
        </p:nvCxnSpPr>
        <p:spPr>
          <a:xfrm>
            <a:off x="460714" y="886654"/>
            <a:ext cx="1127057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282371E-38BA-5141-AE1B-F1AE656FF39C}"/>
              </a:ext>
            </a:extLst>
          </p:cNvPr>
          <p:cNvSpPr txBox="1"/>
          <p:nvPr/>
        </p:nvSpPr>
        <p:spPr>
          <a:xfrm>
            <a:off x="455385" y="1268760"/>
            <a:ext cx="1127057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457200" indent="-457200" algn="just">
              <a:buFont typeface="+mj-lt"/>
              <a:buAutoNum type="arabicPeriod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TBD</a:t>
            </a:r>
          </a:p>
        </p:txBody>
      </p:sp>
    </p:spTree>
    <p:extLst>
      <p:ext uri="{BB962C8B-B14F-4D97-AF65-F5344CB8AC3E}">
        <p14:creationId xmlns:p14="http://schemas.microsoft.com/office/powerpoint/2010/main" val="22490298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12371F-989E-EE43-B20F-90E48B433F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0CA07-45C7-8142-9F4D-3A07AD48DFA1}" type="slidenum">
              <a:rPr lang="en-US" smtClean="0"/>
              <a:t>13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4E9B55-4425-2740-A108-76FF69BA3D12}"/>
              </a:ext>
            </a:extLst>
          </p:cNvPr>
          <p:cNvSpPr txBox="1"/>
          <p:nvPr/>
        </p:nvSpPr>
        <p:spPr>
          <a:xfrm>
            <a:off x="460713" y="332656"/>
            <a:ext cx="940642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Title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FDF23E1-C7BD-4C48-9E8A-53704A4D662C}"/>
              </a:ext>
            </a:extLst>
          </p:cNvPr>
          <p:cNvCxnSpPr>
            <a:cxnSpLocks/>
          </p:cNvCxnSpPr>
          <p:nvPr/>
        </p:nvCxnSpPr>
        <p:spPr>
          <a:xfrm>
            <a:off x="460714" y="886654"/>
            <a:ext cx="1127057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E985FFC-9E59-6F4F-9F75-C95E2250FD53}"/>
              </a:ext>
            </a:extLst>
          </p:cNvPr>
          <p:cNvGrpSpPr/>
          <p:nvPr/>
        </p:nvGrpSpPr>
        <p:grpSpPr>
          <a:xfrm>
            <a:off x="460713" y="1147906"/>
            <a:ext cx="5209425" cy="373028"/>
            <a:chOff x="460713" y="1147906"/>
            <a:chExt cx="5209425" cy="373028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864DE45-F31F-F34E-BAC6-E015E30D4D60}"/>
                </a:ext>
              </a:extLst>
            </p:cNvPr>
            <p:cNvSpPr txBox="1"/>
            <p:nvPr/>
          </p:nvSpPr>
          <p:spPr>
            <a:xfrm>
              <a:off x="460713" y="1147906"/>
              <a:ext cx="1126912" cy="3693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2400" b="1" dirty="0">
                  <a:solidFill>
                    <a:srgbClr val="03529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Subtitle</a:t>
              </a: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45F55A1-178F-204B-8122-0D25726930AE}"/>
                </a:ext>
              </a:extLst>
            </p:cNvPr>
            <p:cNvCxnSpPr>
              <a:cxnSpLocks/>
            </p:cNvCxnSpPr>
            <p:nvPr/>
          </p:nvCxnSpPr>
          <p:spPr>
            <a:xfrm>
              <a:off x="460713" y="1520934"/>
              <a:ext cx="5209425" cy="0"/>
            </a:xfrm>
            <a:prstGeom prst="line">
              <a:avLst/>
            </a:prstGeom>
            <a:ln w="28575">
              <a:solidFill>
                <a:srgbClr val="03529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900918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199E79-5F35-7E4E-853A-E0D3A9F5C4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8594" y="1196182"/>
            <a:ext cx="9594812" cy="2387600"/>
          </a:xfrm>
        </p:spPr>
        <p:txBody>
          <a:bodyPr>
            <a:normAutofit/>
          </a:bodyPr>
          <a:lstStyle/>
          <a:p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Methadone Prices on the Black Market Across the United States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0C494D-854A-C54C-A5AE-27D3E43393D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IDS702 Team Project Group Yellow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9CDC5C-02CF-3F40-801E-F1FE2B062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0CA07-45C7-8142-9F4D-3A07AD48DFA1}" type="slidenum">
              <a:rPr lang="en-US" smtClean="0"/>
              <a:t>2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0B0B4A-6F3A-9F4B-A708-85A28F48E867}"/>
              </a:ext>
            </a:extLst>
          </p:cNvPr>
          <p:cNvSpPr/>
          <p:nvPr/>
        </p:nvSpPr>
        <p:spPr>
          <a:xfrm>
            <a:off x="11568608" y="6356350"/>
            <a:ext cx="438944" cy="3130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8C1F947E-5210-C448-97EC-92A6AE3AE005}"/>
              </a:ext>
            </a:extLst>
          </p:cNvPr>
          <p:cNvSpPr txBox="1">
            <a:spLocks/>
          </p:cNvSpPr>
          <p:nvPr/>
        </p:nvSpPr>
        <p:spPr>
          <a:xfrm>
            <a:off x="1524000" y="602824"/>
            <a:ext cx="9144000" cy="4274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(just kidding)</a:t>
            </a:r>
          </a:p>
        </p:txBody>
      </p:sp>
    </p:spTree>
    <p:extLst>
      <p:ext uri="{BB962C8B-B14F-4D97-AF65-F5344CB8AC3E}">
        <p14:creationId xmlns:p14="http://schemas.microsoft.com/office/powerpoint/2010/main" val="30056399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8A7CBC-B3C6-8641-9F12-AB28A2E75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0CA07-45C7-8142-9F4D-3A07AD48DFA1}" type="slidenum">
              <a:rPr lang="en-US" smtClean="0"/>
              <a:t>3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B39AF1-AF7F-7A40-B118-48507C9A36B4}"/>
              </a:ext>
            </a:extLst>
          </p:cNvPr>
          <p:cNvSpPr txBox="1"/>
          <p:nvPr/>
        </p:nvSpPr>
        <p:spPr>
          <a:xfrm>
            <a:off x="460713" y="332656"/>
            <a:ext cx="1590179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Outline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0C43C0B-860B-434B-A757-335A7778D365}"/>
              </a:ext>
            </a:extLst>
          </p:cNvPr>
          <p:cNvCxnSpPr>
            <a:cxnSpLocks/>
          </p:cNvCxnSpPr>
          <p:nvPr/>
        </p:nvCxnSpPr>
        <p:spPr>
          <a:xfrm>
            <a:off x="460714" y="886654"/>
            <a:ext cx="1127057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C5B8EF5-4143-8B4C-A7D1-7C1E29B26E64}"/>
              </a:ext>
            </a:extLst>
          </p:cNvPr>
          <p:cNvSpPr txBox="1"/>
          <p:nvPr/>
        </p:nvSpPr>
        <p:spPr>
          <a:xfrm>
            <a:off x="460712" y="1440652"/>
            <a:ext cx="4555167" cy="29546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 algn="l">
              <a:buFontTx/>
              <a:buChar char="-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Data Background</a:t>
            </a:r>
          </a:p>
          <a:p>
            <a:pPr marL="342900" indent="-342900" algn="l">
              <a:buFontTx/>
              <a:buChar char="-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Process</a:t>
            </a:r>
          </a:p>
          <a:p>
            <a:pPr marL="800100" lvl="1" indent="-342900">
              <a:buFontTx/>
              <a:buChar char="-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Data Cleaning </a:t>
            </a:r>
          </a:p>
          <a:p>
            <a:pPr marL="800100" lvl="1" indent="-342900">
              <a:buFontTx/>
              <a:buChar char="-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EDA</a:t>
            </a:r>
          </a:p>
          <a:p>
            <a:pPr marL="800100" lvl="1" indent="-342900">
              <a:buFontTx/>
              <a:buChar char="-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Linear Model Fitting</a:t>
            </a:r>
          </a:p>
          <a:p>
            <a:pPr marL="800100" lvl="1" indent="-342900">
              <a:buFontTx/>
              <a:buChar char="-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Hierarchical Model Fitting</a:t>
            </a:r>
          </a:p>
          <a:p>
            <a:pPr marL="800100" lvl="1" indent="-342900">
              <a:buFontTx/>
              <a:buChar char="-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Interpretations</a:t>
            </a:r>
          </a:p>
          <a:p>
            <a:pPr marL="342900" indent="-342900">
              <a:buFontTx/>
              <a:buChar char="-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5289AF6-A1E0-9F41-9BC2-63C79D3B2681}"/>
              </a:ext>
            </a:extLst>
          </p:cNvPr>
          <p:cNvSpPr txBox="1"/>
          <p:nvPr/>
        </p:nvSpPr>
        <p:spPr>
          <a:xfrm>
            <a:off x="6502400" y="1859280"/>
            <a:ext cx="3296608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TODO: update all tables</a:t>
            </a:r>
          </a:p>
        </p:txBody>
      </p:sp>
    </p:spTree>
    <p:extLst>
      <p:ext uri="{BB962C8B-B14F-4D97-AF65-F5344CB8AC3E}">
        <p14:creationId xmlns:p14="http://schemas.microsoft.com/office/powerpoint/2010/main" val="19912748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>
            <a:extLst>
              <a:ext uri="{FF2B5EF4-FFF2-40B4-BE49-F238E27FC236}">
                <a16:creationId xmlns:a16="http://schemas.microsoft.com/office/drawing/2014/main" id="{5638415C-7E49-1042-A297-277C0399FC47}"/>
              </a:ext>
            </a:extLst>
          </p:cNvPr>
          <p:cNvSpPr/>
          <p:nvPr/>
        </p:nvSpPr>
        <p:spPr>
          <a:xfrm>
            <a:off x="263352" y="5898557"/>
            <a:ext cx="1584176" cy="7709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12371F-989E-EE43-B20F-90E48B433F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0CA07-45C7-8142-9F4D-3A07AD48DFA1}" type="slidenum">
              <a:rPr lang="en-US" smtClean="0"/>
              <a:t>4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4E9B55-4425-2740-A108-76FF69BA3D12}"/>
              </a:ext>
            </a:extLst>
          </p:cNvPr>
          <p:cNvSpPr txBox="1"/>
          <p:nvPr/>
        </p:nvSpPr>
        <p:spPr>
          <a:xfrm>
            <a:off x="460713" y="332656"/>
            <a:ext cx="5539978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Data &amp; Modeling Process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FDF23E1-C7BD-4C48-9E8A-53704A4D662C}"/>
              </a:ext>
            </a:extLst>
          </p:cNvPr>
          <p:cNvCxnSpPr>
            <a:cxnSpLocks/>
          </p:cNvCxnSpPr>
          <p:nvPr/>
        </p:nvCxnSpPr>
        <p:spPr>
          <a:xfrm>
            <a:off x="460714" y="886654"/>
            <a:ext cx="1127057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5FDA4255-E9E4-B34C-AF29-E7263B083EF0}"/>
              </a:ext>
            </a:extLst>
          </p:cNvPr>
          <p:cNvSpPr/>
          <p:nvPr/>
        </p:nvSpPr>
        <p:spPr>
          <a:xfrm>
            <a:off x="460712" y="1225504"/>
            <a:ext cx="4555166" cy="1051363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Cleaning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D73AC44-CF93-1D43-803D-49EA7DE2F922}"/>
              </a:ext>
            </a:extLst>
          </p:cNvPr>
          <p:cNvSpPr/>
          <p:nvPr/>
        </p:nvSpPr>
        <p:spPr>
          <a:xfrm>
            <a:off x="460937" y="2549817"/>
            <a:ext cx="4555165" cy="569152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EDA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C2E08B4-E72E-A64C-803B-2370C0645108}"/>
              </a:ext>
            </a:extLst>
          </p:cNvPr>
          <p:cNvCxnSpPr>
            <a:cxnSpLocks/>
            <a:stCxn id="21" idx="2"/>
            <a:endCxn id="22" idx="0"/>
          </p:cNvCxnSpPr>
          <p:nvPr/>
        </p:nvCxnSpPr>
        <p:spPr>
          <a:xfrm>
            <a:off x="2738295" y="2276867"/>
            <a:ext cx="225" cy="27295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C509D5D4-49FF-244A-9DA4-586568366BEB}"/>
              </a:ext>
            </a:extLst>
          </p:cNvPr>
          <p:cNvSpPr txBox="1"/>
          <p:nvPr/>
        </p:nvSpPr>
        <p:spPr>
          <a:xfrm>
            <a:off x="5519936" y="1219809"/>
            <a:ext cx="6206755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StreetRx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Crowdsourced data on diverted prescription drugs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Unreliable data inputs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47E4086-8215-644C-A284-00C519050F48}"/>
              </a:ext>
            </a:extLst>
          </p:cNvPr>
          <p:cNvSpPr txBox="1"/>
          <p:nvPr/>
        </p:nvSpPr>
        <p:spPr>
          <a:xfrm>
            <a:off x="5519935" y="2549610"/>
            <a:ext cx="6206756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Predictors, levels and interactions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538D425-E3AE-0140-8F58-3E69C85E4653}"/>
              </a:ext>
            </a:extLst>
          </p:cNvPr>
          <p:cNvSpPr txBox="1"/>
          <p:nvPr/>
        </p:nvSpPr>
        <p:spPr>
          <a:xfrm>
            <a:off x="5519935" y="3391919"/>
            <a:ext cx="6207660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Fit base-level linear model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Model assessment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87FE232-59C3-D44F-8DD7-C90209E85BD9}"/>
              </a:ext>
            </a:extLst>
          </p:cNvPr>
          <p:cNvSpPr txBox="1"/>
          <p:nvPr/>
        </p:nvSpPr>
        <p:spPr>
          <a:xfrm>
            <a:off x="5519935" y="4539674"/>
            <a:ext cx="6207660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Fit hierarchical model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Model assessment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47794C2E-61F0-CA43-9A11-217EDB64A8E0}"/>
              </a:ext>
            </a:extLst>
          </p:cNvPr>
          <p:cNvSpPr/>
          <p:nvPr/>
        </p:nvSpPr>
        <p:spPr>
          <a:xfrm>
            <a:off x="455778" y="3391919"/>
            <a:ext cx="4555166" cy="864083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Linear Model Fitting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682ACF36-1967-B941-90EA-BA4F3B92E812}"/>
              </a:ext>
            </a:extLst>
          </p:cNvPr>
          <p:cNvSpPr/>
          <p:nvPr/>
        </p:nvSpPr>
        <p:spPr>
          <a:xfrm>
            <a:off x="455778" y="4528952"/>
            <a:ext cx="4555166" cy="864083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Hierarchical Model Fitting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7BB60D6-4DD0-274B-A6F3-1714C10E4A06}"/>
              </a:ext>
            </a:extLst>
          </p:cNvPr>
          <p:cNvSpPr/>
          <p:nvPr/>
        </p:nvSpPr>
        <p:spPr>
          <a:xfrm>
            <a:off x="455778" y="5665987"/>
            <a:ext cx="4555165" cy="569152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Interpretations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D84A36B-75C4-9047-8AB3-99ABEA22D773}"/>
              </a:ext>
            </a:extLst>
          </p:cNvPr>
          <p:cNvSpPr txBox="1"/>
          <p:nvPr/>
        </p:nvSpPr>
        <p:spPr>
          <a:xfrm>
            <a:off x="5519935" y="5663569"/>
            <a:ext cx="620766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Interpretations and drawing conclusions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21F05A43-8B28-C44A-A1C2-5656420FD8EF}"/>
              </a:ext>
            </a:extLst>
          </p:cNvPr>
          <p:cNvCxnSpPr>
            <a:cxnSpLocks/>
          </p:cNvCxnSpPr>
          <p:nvPr/>
        </p:nvCxnSpPr>
        <p:spPr>
          <a:xfrm>
            <a:off x="2733135" y="3139845"/>
            <a:ext cx="225" cy="27295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BAC57584-7EDB-6649-BE3D-B4C47E7AB8DA}"/>
              </a:ext>
            </a:extLst>
          </p:cNvPr>
          <p:cNvCxnSpPr>
            <a:cxnSpLocks/>
          </p:cNvCxnSpPr>
          <p:nvPr/>
        </p:nvCxnSpPr>
        <p:spPr>
          <a:xfrm>
            <a:off x="2732910" y="4266724"/>
            <a:ext cx="225" cy="27295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B87F6764-FB2D-9945-B333-EE06886E2028}"/>
              </a:ext>
            </a:extLst>
          </p:cNvPr>
          <p:cNvCxnSpPr>
            <a:cxnSpLocks/>
          </p:cNvCxnSpPr>
          <p:nvPr/>
        </p:nvCxnSpPr>
        <p:spPr>
          <a:xfrm>
            <a:off x="2732685" y="5412074"/>
            <a:ext cx="225" cy="27295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61777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12371F-989E-EE43-B20F-90E48B433F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0CA07-45C7-8142-9F4D-3A07AD48DFA1}" type="slidenum">
              <a:rPr lang="en-US" smtClean="0"/>
              <a:t>5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4E9B55-4425-2740-A108-76FF69BA3D12}"/>
              </a:ext>
            </a:extLst>
          </p:cNvPr>
          <p:cNvSpPr txBox="1"/>
          <p:nvPr/>
        </p:nvSpPr>
        <p:spPr>
          <a:xfrm>
            <a:off x="460713" y="332656"/>
            <a:ext cx="6437660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Data Cleaning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FDF23E1-C7BD-4C48-9E8A-53704A4D662C}"/>
              </a:ext>
            </a:extLst>
          </p:cNvPr>
          <p:cNvCxnSpPr>
            <a:cxnSpLocks/>
          </p:cNvCxnSpPr>
          <p:nvPr/>
        </p:nvCxnSpPr>
        <p:spPr>
          <a:xfrm>
            <a:off x="460714" y="886654"/>
            <a:ext cx="1127057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D179F7B6-0FB1-E243-8C19-8077A5C6C57A}"/>
              </a:ext>
            </a:extLst>
          </p:cNvPr>
          <p:cNvSpPr txBox="1"/>
          <p:nvPr/>
        </p:nvSpPr>
        <p:spPr>
          <a:xfrm>
            <a:off x="443052" y="1217076"/>
            <a:ext cx="351859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400" b="1" dirty="0">
                <a:solidFill>
                  <a:srgbClr val="0352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Consolidation of source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62A8E32-811D-C44A-AB89-C424B4BE7399}"/>
              </a:ext>
            </a:extLst>
          </p:cNvPr>
          <p:cNvCxnSpPr>
            <a:cxnSpLocks/>
          </p:cNvCxnSpPr>
          <p:nvPr/>
        </p:nvCxnSpPr>
        <p:spPr>
          <a:xfrm>
            <a:off x="443052" y="1590104"/>
            <a:ext cx="5209425" cy="0"/>
          </a:xfrm>
          <a:prstGeom prst="line">
            <a:avLst/>
          </a:prstGeom>
          <a:ln w="28575">
            <a:solidFill>
              <a:srgbClr val="03529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4" name="Group 73">
            <a:extLst>
              <a:ext uri="{FF2B5EF4-FFF2-40B4-BE49-F238E27FC236}">
                <a16:creationId xmlns:a16="http://schemas.microsoft.com/office/drawing/2014/main" id="{1C1B1E49-38CB-1E46-A956-2C38BDC00F30}"/>
              </a:ext>
            </a:extLst>
          </p:cNvPr>
          <p:cNvGrpSpPr/>
          <p:nvPr/>
        </p:nvGrpSpPr>
        <p:grpSpPr>
          <a:xfrm>
            <a:off x="6052594" y="1219235"/>
            <a:ext cx="5657579" cy="1264897"/>
            <a:chOff x="6069131" y="3945077"/>
            <a:chExt cx="5657579" cy="1264897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69634F13-4C42-8C4A-90B0-538BD177AD4E}"/>
                </a:ext>
              </a:extLst>
            </p:cNvPr>
            <p:cNvSpPr txBox="1"/>
            <p:nvPr/>
          </p:nvSpPr>
          <p:spPr>
            <a:xfrm>
              <a:off x="6073709" y="3945077"/>
              <a:ext cx="2188100" cy="3693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2400" b="1" dirty="0">
                  <a:solidFill>
                    <a:srgbClr val="03529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Missing values</a:t>
              </a:r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2B1A87EB-4C0A-BC4F-A0EA-1E6EB27412B1}"/>
                </a:ext>
              </a:extLst>
            </p:cNvPr>
            <p:cNvCxnSpPr>
              <a:cxnSpLocks/>
            </p:cNvCxnSpPr>
            <p:nvPr/>
          </p:nvCxnSpPr>
          <p:spPr>
            <a:xfrm>
              <a:off x="6073709" y="4318105"/>
              <a:ext cx="5646762" cy="0"/>
            </a:xfrm>
            <a:prstGeom prst="line">
              <a:avLst/>
            </a:prstGeom>
            <a:ln w="28575">
              <a:solidFill>
                <a:srgbClr val="03529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2B168608-9E10-9C4B-94E7-792E2113733B}"/>
                    </a:ext>
                  </a:extLst>
                </p:cNvPr>
                <p:cNvSpPr txBox="1"/>
                <p:nvPr/>
              </p:nvSpPr>
              <p:spPr>
                <a:xfrm>
                  <a:off x="6069131" y="4471310"/>
                  <a:ext cx="5657579" cy="73866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marL="342900" indent="-342900">
                    <a:buFont typeface="Arial" panose="020B0604020202020204" pitchFamily="34" charset="0"/>
                    <a:buChar char="•"/>
                  </a:pPr>
                  <a:r>
                    <a:rPr lang="en-US" sz="24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Removed N/A values in ppm</a:t>
                  </a:r>
                </a:p>
                <a:p>
                  <a:r>
                    <a:rPr lang="en-CA" sz="2400" dirty="0">
                      <a:cs typeface="Arial" panose="020B0604020202020204" pitchFamily="34" charset="0"/>
                    </a:rPr>
                    <a:t>     </a:t>
                  </a:r>
                  <a14:m>
                    <m:oMath xmlns:m="http://schemas.openxmlformats.org/officeDocument/2006/math">
                      <m:r>
                        <a:rPr lang="en-CA" sz="2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⇒</m:t>
                      </m:r>
                    </m:oMath>
                  </a14:m>
                  <a:r>
                    <a:rPr lang="en-US" sz="24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 also eliminated N/A values in </a:t>
                  </a:r>
                  <a:r>
                    <a:rPr lang="en-US" sz="2400" dirty="0" err="1">
                      <a:latin typeface="Arial" panose="020B0604020202020204" pitchFamily="34" charset="0"/>
                      <a:cs typeface="Arial" panose="020B0604020202020204" pitchFamily="34" charset="0"/>
                    </a:rPr>
                    <a:t>mgstr</a:t>
                  </a:r>
                  <a:endParaRPr lang="en-US" sz="24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2B168608-9E10-9C4B-94E7-792E2113733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69131" y="4471310"/>
                  <a:ext cx="5657579" cy="738664"/>
                </a:xfrm>
                <a:prstGeom prst="rect">
                  <a:avLst/>
                </a:prstGeom>
                <a:blipFill>
                  <a:blip r:embed="rId3"/>
                  <a:stretch>
                    <a:fillRect l="-3132" t="-11864" b="-2203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4BF3F2EB-92F6-0E48-9061-CCAB3C7E2752}"/>
              </a:ext>
            </a:extLst>
          </p:cNvPr>
          <p:cNvGrpSpPr/>
          <p:nvPr/>
        </p:nvGrpSpPr>
        <p:grpSpPr>
          <a:xfrm>
            <a:off x="477250" y="2098418"/>
            <a:ext cx="5171296" cy="4014944"/>
            <a:chOff x="477250" y="2098418"/>
            <a:chExt cx="5171296" cy="4014944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6F16D7AF-8A66-0F4C-9E54-379460A918E9}"/>
                </a:ext>
              </a:extLst>
            </p:cNvPr>
            <p:cNvSpPr/>
            <p:nvPr/>
          </p:nvSpPr>
          <p:spPr>
            <a:xfrm>
              <a:off x="2534277" y="2650118"/>
              <a:ext cx="1612509" cy="74593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Internet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4420731F-810F-F946-8DFB-DDDF2825A4A9}"/>
                </a:ext>
              </a:extLst>
            </p:cNvPr>
            <p:cNvSpPr/>
            <p:nvPr/>
          </p:nvSpPr>
          <p:spPr>
            <a:xfrm>
              <a:off x="2535650" y="4464493"/>
              <a:ext cx="1612509" cy="74593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No Input</a:t>
              </a:r>
            </a:p>
          </p:txBody>
        </p:sp>
        <p:sp>
          <p:nvSpPr>
            <p:cNvPr id="19" name="Right Brace 18">
              <a:extLst>
                <a:ext uri="{FF2B5EF4-FFF2-40B4-BE49-F238E27FC236}">
                  <a16:creationId xmlns:a16="http://schemas.microsoft.com/office/drawing/2014/main" id="{448CF6CD-4CA1-9C4F-8C7F-EBA0072C789E}"/>
                </a:ext>
              </a:extLst>
            </p:cNvPr>
            <p:cNvSpPr/>
            <p:nvPr/>
          </p:nvSpPr>
          <p:spPr>
            <a:xfrm>
              <a:off x="2247003" y="2122979"/>
              <a:ext cx="286976" cy="1846660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B0A15940-DB2B-8241-A619-56D3F1E77E0B}"/>
                </a:ext>
              </a:extLst>
            </p:cNvPr>
            <p:cNvSpPr txBox="1"/>
            <p:nvPr/>
          </p:nvSpPr>
          <p:spPr>
            <a:xfrm>
              <a:off x="655091" y="2098418"/>
              <a:ext cx="1408461" cy="184665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Internet</a:t>
              </a:r>
            </a:p>
            <a:p>
              <a:pPr algn="r"/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http://...</a:t>
              </a:r>
            </a:p>
            <a:p>
              <a:pPr algn="r"/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Google</a:t>
              </a:r>
            </a:p>
            <a:p>
              <a:pPr algn="r"/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Pharmacy</a:t>
              </a:r>
            </a:p>
            <a:p>
              <a:pPr algn="r"/>
              <a:r>
                <a:rPr lang="en-US" sz="2400" dirty="0" err="1">
                  <a:latin typeface="Arial" panose="020B0604020202020204" pitchFamily="34" charset="0"/>
                  <a:cs typeface="Arial" panose="020B0604020202020204" pitchFamily="34" charset="0"/>
                </a:rPr>
                <a:t>StreetRx</a:t>
              </a:r>
              <a:endParaRPr lang="en-US" sz="2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F7C67EB5-1466-5A44-B062-6965264486EE}"/>
                </a:ext>
              </a:extLst>
            </p:cNvPr>
            <p:cNvSpPr txBox="1"/>
            <p:nvPr/>
          </p:nvSpPr>
          <p:spPr>
            <a:xfrm>
              <a:off x="4529428" y="4281334"/>
              <a:ext cx="924933" cy="110799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Blanks</a:t>
              </a:r>
            </a:p>
            <a:p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N/A</a:t>
              </a:r>
            </a:p>
            <a:p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None</a:t>
              </a:r>
            </a:p>
          </p:txBody>
        </p:sp>
        <p:sp>
          <p:nvSpPr>
            <p:cNvPr id="57" name="Left Brace 56">
              <a:extLst>
                <a:ext uri="{FF2B5EF4-FFF2-40B4-BE49-F238E27FC236}">
                  <a16:creationId xmlns:a16="http://schemas.microsoft.com/office/drawing/2014/main" id="{A87BD7AB-0CF1-B247-82CC-FDCE5FCACA69}"/>
                </a:ext>
              </a:extLst>
            </p:cNvPr>
            <p:cNvSpPr/>
            <p:nvPr/>
          </p:nvSpPr>
          <p:spPr>
            <a:xfrm>
              <a:off x="4148224" y="4307227"/>
              <a:ext cx="291592" cy="1060467"/>
            </a:xfrm>
            <a:prstGeom prst="lef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2E5AA3D-28A9-E14F-B0B3-C0F672C82ADE}"/>
                </a:ext>
              </a:extLst>
            </p:cNvPr>
            <p:cNvSpPr/>
            <p:nvPr/>
          </p:nvSpPr>
          <p:spPr>
            <a:xfrm>
              <a:off x="2534277" y="3557305"/>
              <a:ext cx="1612509" cy="74593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Heard it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3543DFA2-009D-E747-A828-897F73B71199}"/>
                </a:ext>
              </a:extLst>
            </p:cNvPr>
            <p:cNvSpPr/>
            <p:nvPr/>
          </p:nvSpPr>
          <p:spPr>
            <a:xfrm>
              <a:off x="2533979" y="5367426"/>
              <a:ext cx="1612509" cy="74593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Personal</a:t>
              </a:r>
            </a:p>
          </p:txBody>
        </p:sp>
        <p:sp>
          <p:nvSpPr>
            <p:cNvPr id="68" name="Left Bracket 67">
              <a:extLst>
                <a:ext uri="{FF2B5EF4-FFF2-40B4-BE49-F238E27FC236}">
                  <a16:creationId xmlns:a16="http://schemas.microsoft.com/office/drawing/2014/main" id="{EAC79E73-326C-2B46-AF2E-2056C6EF831E}"/>
                </a:ext>
              </a:extLst>
            </p:cNvPr>
            <p:cNvSpPr/>
            <p:nvPr/>
          </p:nvSpPr>
          <p:spPr>
            <a:xfrm>
              <a:off x="477250" y="2098419"/>
              <a:ext cx="125354" cy="1871220"/>
            </a:xfrm>
            <a:prstGeom prst="leftBracket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ight Bracket 68">
              <a:extLst>
                <a:ext uri="{FF2B5EF4-FFF2-40B4-BE49-F238E27FC236}">
                  <a16:creationId xmlns:a16="http://schemas.microsoft.com/office/drawing/2014/main" id="{56A7174B-E48A-4B4C-8BB3-0737F53B3F57}"/>
                </a:ext>
              </a:extLst>
            </p:cNvPr>
            <p:cNvSpPr/>
            <p:nvPr/>
          </p:nvSpPr>
          <p:spPr>
            <a:xfrm>
              <a:off x="5535348" y="4314409"/>
              <a:ext cx="113198" cy="1064182"/>
            </a:xfrm>
            <a:prstGeom prst="rightBracket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3" name="Picture 62">
            <a:extLst>
              <a:ext uri="{FF2B5EF4-FFF2-40B4-BE49-F238E27FC236}">
                <a16:creationId xmlns:a16="http://schemas.microsoft.com/office/drawing/2014/main" id="{1C8C2321-9137-694D-A778-38522E5AFE1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485" r="13921"/>
          <a:stretch/>
        </p:blipFill>
        <p:spPr>
          <a:xfrm>
            <a:off x="6102237" y="4159120"/>
            <a:ext cx="5601697" cy="1533490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40D1823F-66E7-BD41-BA5E-C11CC6915A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1345" y="3286782"/>
            <a:ext cx="3838416" cy="917138"/>
          </a:xfrm>
          <a:prstGeom prst="rect">
            <a:avLst/>
          </a:prstGeom>
        </p:spPr>
      </p:pic>
      <p:sp>
        <p:nvSpPr>
          <p:cNvPr id="76" name="Rectangle 75">
            <a:extLst>
              <a:ext uri="{FF2B5EF4-FFF2-40B4-BE49-F238E27FC236}">
                <a16:creationId xmlns:a16="http://schemas.microsoft.com/office/drawing/2014/main" id="{03E32738-55AB-E248-93A3-A0ADC1D4B974}"/>
              </a:ext>
            </a:extLst>
          </p:cNvPr>
          <p:cNvSpPr/>
          <p:nvPr/>
        </p:nvSpPr>
        <p:spPr>
          <a:xfrm>
            <a:off x="6102237" y="5774141"/>
            <a:ext cx="5624471" cy="545401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Removed uncommon </a:t>
            </a:r>
            <a:r>
              <a:rPr lang="en-US" sz="2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mgstr</a:t>
            </a: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&amp; factorized </a:t>
            </a:r>
            <a:r>
              <a:rPr lang="en-US" sz="2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mgstr</a:t>
            </a:r>
            <a:endParaRPr lang="en-US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C6EA1763-BB53-4F43-86EE-E3AFDFB12AB8}"/>
              </a:ext>
            </a:extLst>
          </p:cNvPr>
          <p:cNvSpPr txBox="1"/>
          <p:nvPr/>
        </p:nvSpPr>
        <p:spPr>
          <a:xfrm>
            <a:off x="6057172" y="2783343"/>
            <a:ext cx="227466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400" b="1" dirty="0">
                <a:solidFill>
                  <a:srgbClr val="0352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Levels of </a:t>
            </a:r>
            <a:r>
              <a:rPr lang="en-US" sz="2400" b="1" dirty="0" err="1">
                <a:solidFill>
                  <a:srgbClr val="0352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mgstr</a:t>
            </a:r>
            <a:endParaRPr lang="en-US" sz="2400" b="1" dirty="0">
              <a:solidFill>
                <a:srgbClr val="03529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FF058838-8AA3-894A-89EF-1F938F121487}"/>
              </a:ext>
            </a:extLst>
          </p:cNvPr>
          <p:cNvCxnSpPr>
            <a:cxnSpLocks/>
          </p:cNvCxnSpPr>
          <p:nvPr/>
        </p:nvCxnSpPr>
        <p:spPr>
          <a:xfrm>
            <a:off x="6057172" y="3156371"/>
            <a:ext cx="5646762" cy="0"/>
          </a:xfrm>
          <a:prstGeom prst="line">
            <a:avLst/>
          </a:prstGeom>
          <a:ln w="28575">
            <a:solidFill>
              <a:srgbClr val="03529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55E3C709-DA75-5A4F-B87F-E414806AB355}"/>
                  </a:ext>
                </a:extLst>
              </p14:cNvPr>
              <p14:cNvContentPartPr/>
              <p14:nvPr/>
            </p14:nvContentPartPr>
            <p14:xfrm>
              <a:off x="6543480" y="3529440"/>
              <a:ext cx="4951440" cy="2309400"/>
            </p14:xfrm>
          </p:contentPart>
        </mc:Choice>
        <mc:Fallback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55E3C709-DA75-5A4F-B87F-E414806AB35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489840" y="3421440"/>
                <a:ext cx="5059080" cy="2525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788223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12371F-989E-EE43-B20F-90E48B433F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0CA07-45C7-8142-9F4D-3A07AD48DFA1}" type="slidenum">
              <a:rPr lang="en-US" smtClean="0"/>
              <a:t>6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4E9B55-4425-2740-A108-76FF69BA3D12}"/>
              </a:ext>
            </a:extLst>
          </p:cNvPr>
          <p:cNvSpPr txBox="1"/>
          <p:nvPr/>
        </p:nvSpPr>
        <p:spPr>
          <a:xfrm>
            <a:off x="460713" y="332656"/>
            <a:ext cx="974626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EDA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FDF23E1-C7BD-4C48-9E8A-53704A4D662C}"/>
              </a:ext>
            </a:extLst>
          </p:cNvPr>
          <p:cNvCxnSpPr>
            <a:cxnSpLocks/>
          </p:cNvCxnSpPr>
          <p:nvPr/>
        </p:nvCxnSpPr>
        <p:spPr>
          <a:xfrm>
            <a:off x="460714" y="886654"/>
            <a:ext cx="1127057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E985FFC-9E59-6F4F-9F75-C95E2250FD53}"/>
              </a:ext>
            </a:extLst>
          </p:cNvPr>
          <p:cNvGrpSpPr/>
          <p:nvPr/>
        </p:nvGrpSpPr>
        <p:grpSpPr>
          <a:xfrm>
            <a:off x="460713" y="1147906"/>
            <a:ext cx="5209425" cy="373028"/>
            <a:chOff x="460713" y="1147906"/>
            <a:chExt cx="5209425" cy="373028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864DE45-F31F-F34E-BAC6-E015E30D4D60}"/>
                </a:ext>
              </a:extLst>
            </p:cNvPr>
            <p:cNvSpPr txBox="1"/>
            <p:nvPr/>
          </p:nvSpPr>
          <p:spPr>
            <a:xfrm>
              <a:off x="460713" y="1147906"/>
              <a:ext cx="4031553" cy="3693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2400" b="1" dirty="0">
                  <a:solidFill>
                    <a:srgbClr val="03529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Distribution of price per mg</a:t>
              </a: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45F55A1-178F-204B-8122-0D25726930AE}"/>
                </a:ext>
              </a:extLst>
            </p:cNvPr>
            <p:cNvCxnSpPr>
              <a:cxnSpLocks/>
            </p:cNvCxnSpPr>
            <p:nvPr/>
          </p:nvCxnSpPr>
          <p:spPr>
            <a:xfrm>
              <a:off x="460713" y="1520934"/>
              <a:ext cx="5209425" cy="0"/>
            </a:xfrm>
            <a:prstGeom prst="line">
              <a:avLst/>
            </a:prstGeom>
            <a:ln w="28575">
              <a:solidFill>
                <a:srgbClr val="03529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1A5A5DDF-9EC3-5449-81CA-61595EE0CB47}"/>
              </a:ext>
            </a:extLst>
          </p:cNvPr>
          <p:cNvSpPr txBox="1"/>
          <p:nvPr/>
        </p:nvSpPr>
        <p:spPr>
          <a:xfrm>
            <a:off x="866202" y="2060848"/>
            <a:ext cx="10459595" cy="110799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plot of distribution &gt; 95% percentile/research shows &gt; plot of new distribution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Price by state &gt;&gt; take it out of our linear model as level</a:t>
            </a:r>
          </a:p>
          <a:p>
            <a:pPr algn="l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C9204CB-BCDF-8A4D-9BD7-88BF6679AF8E}"/>
              </a:ext>
            </a:extLst>
          </p:cNvPr>
          <p:cNvGrpSpPr/>
          <p:nvPr/>
        </p:nvGrpSpPr>
        <p:grpSpPr>
          <a:xfrm>
            <a:off x="6521862" y="1147906"/>
            <a:ext cx="5209425" cy="373028"/>
            <a:chOff x="460713" y="1147906"/>
            <a:chExt cx="5209425" cy="373028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AF98EEF-625C-4345-ABB9-94AE66C05037}"/>
                </a:ext>
              </a:extLst>
            </p:cNvPr>
            <p:cNvSpPr txBox="1"/>
            <p:nvPr/>
          </p:nvSpPr>
          <p:spPr>
            <a:xfrm>
              <a:off x="460713" y="1147906"/>
              <a:ext cx="3432030" cy="3693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2400" b="1" dirty="0">
                  <a:solidFill>
                    <a:srgbClr val="03529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Distribution by location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73765AD-5DA5-AC43-8423-223E2B371823}"/>
                </a:ext>
              </a:extLst>
            </p:cNvPr>
            <p:cNvCxnSpPr>
              <a:cxnSpLocks/>
            </p:cNvCxnSpPr>
            <p:nvPr/>
          </p:nvCxnSpPr>
          <p:spPr>
            <a:xfrm>
              <a:off x="460713" y="1520934"/>
              <a:ext cx="5209425" cy="0"/>
            </a:xfrm>
            <a:prstGeom prst="line">
              <a:avLst/>
            </a:prstGeom>
            <a:ln w="28575">
              <a:solidFill>
                <a:srgbClr val="03529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512791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9658C7B8-6C25-EE4A-8035-5DBC3F295AE9}"/>
              </a:ext>
            </a:extLst>
          </p:cNvPr>
          <p:cNvSpPr/>
          <p:nvPr/>
        </p:nvSpPr>
        <p:spPr>
          <a:xfrm>
            <a:off x="263352" y="5754432"/>
            <a:ext cx="1584176" cy="7709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12371F-989E-EE43-B20F-90E48B433F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0CA07-45C7-8142-9F4D-3A07AD48DFA1}" type="slidenum">
              <a:rPr lang="en-US" smtClean="0"/>
              <a:t>7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4E9B55-4425-2740-A108-76FF69BA3D12}"/>
              </a:ext>
            </a:extLst>
          </p:cNvPr>
          <p:cNvSpPr txBox="1"/>
          <p:nvPr/>
        </p:nvSpPr>
        <p:spPr>
          <a:xfrm>
            <a:off x="460713" y="332656"/>
            <a:ext cx="4385816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Linear Model Fitting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FDF23E1-C7BD-4C48-9E8A-53704A4D662C}"/>
              </a:ext>
            </a:extLst>
          </p:cNvPr>
          <p:cNvCxnSpPr>
            <a:cxnSpLocks/>
          </p:cNvCxnSpPr>
          <p:nvPr/>
        </p:nvCxnSpPr>
        <p:spPr>
          <a:xfrm>
            <a:off x="460714" y="886654"/>
            <a:ext cx="1127057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B5AF9049-5C91-7E4B-B5A5-24549316F6FB}"/>
              </a:ext>
            </a:extLst>
          </p:cNvPr>
          <p:cNvSpPr/>
          <p:nvPr/>
        </p:nvSpPr>
        <p:spPr>
          <a:xfrm>
            <a:off x="466075" y="1121068"/>
            <a:ext cx="3325667" cy="797622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Null Model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Intercept only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BBE968B-548C-D345-832B-CB5084EA4618}"/>
              </a:ext>
            </a:extLst>
          </p:cNvPr>
          <p:cNvSpPr/>
          <p:nvPr/>
        </p:nvSpPr>
        <p:spPr>
          <a:xfrm>
            <a:off x="8400260" y="1121065"/>
            <a:ext cx="3325667" cy="797622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Full Model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 non-location predictors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B511F72-CB44-9E4A-9B7D-4403BA879E88}"/>
              </a:ext>
            </a:extLst>
          </p:cNvPr>
          <p:cNvCxnSpPr>
            <a:cxnSpLocks/>
            <a:stCxn id="8" idx="3"/>
            <a:endCxn id="10" idx="1"/>
          </p:cNvCxnSpPr>
          <p:nvPr/>
        </p:nvCxnSpPr>
        <p:spPr>
          <a:xfrm flipV="1">
            <a:off x="3791742" y="1519876"/>
            <a:ext cx="4608518" cy="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707155D-CBF5-5F4A-9327-FCEDF6B9B1BF}"/>
              </a:ext>
            </a:extLst>
          </p:cNvPr>
          <p:cNvGrpSpPr/>
          <p:nvPr/>
        </p:nvGrpSpPr>
        <p:grpSpPr>
          <a:xfrm>
            <a:off x="4807107" y="1519876"/>
            <a:ext cx="2577788" cy="1261052"/>
            <a:chOff x="4655840" y="1952635"/>
            <a:chExt cx="2121695" cy="1314087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C7185CD-77FE-C745-953D-C39C0D13678A}"/>
                </a:ext>
              </a:extLst>
            </p:cNvPr>
            <p:cNvSpPr/>
            <p:nvPr/>
          </p:nvSpPr>
          <p:spPr>
            <a:xfrm>
              <a:off x="4655840" y="2140648"/>
              <a:ext cx="2121695" cy="112607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20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Parameters</a:t>
              </a:r>
            </a:p>
            <a:p>
              <a:pPr algn="ctr"/>
              <a:r>
                <a:rPr lang="en-US" sz="2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AIC</a:t>
              </a:r>
            </a:p>
            <a:p>
              <a:pPr algn="ctr"/>
              <a:r>
                <a:rPr lang="en-US" sz="2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Direction = both</a:t>
              </a: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B90425E-BF39-6A46-B73A-85C7C468FE91}"/>
                </a:ext>
              </a:extLst>
            </p:cNvPr>
            <p:cNvCxnSpPr>
              <a:cxnSpLocks/>
              <a:endCxn id="15" idx="0"/>
            </p:cNvCxnSpPr>
            <p:nvPr/>
          </p:nvCxnSpPr>
          <p:spPr>
            <a:xfrm>
              <a:off x="5716687" y="1952635"/>
              <a:ext cx="1" cy="188013"/>
            </a:xfrm>
            <a:prstGeom prst="line">
              <a:avLst/>
            </a:prstGeom>
            <a:ln w="254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0FDA667-9245-BB48-B15D-22CE9202AA7D}"/>
              </a:ext>
            </a:extLst>
          </p:cNvPr>
          <p:cNvGrpSpPr/>
          <p:nvPr/>
        </p:nvGrpSpPr>
        <p:grpSpPr>
          <a:xfrm>
            <a:off x="460712" y="3063338"/>
            <a:ext cx="5209425" cy="373028"/>
            <a:chOff x="460713" y="1147906"/>
            <a:chExt cx="5209425" cy="373028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1549FEE-D0BE-F94F-92F4-0EAB74E2CE5B}"/>
                </a:ext>
              </a:extLst>
            </p:cNvPr>
            <p:cNvSpPr txBox="1"/>
            <p:nvPr/>
          </p:nvSpPr>
          <p:spPr>
            <a:xfrm>
              <a:off x="460713" y="1147906"/>
              <a:ext cx="3143489" cy="3693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2400" b="1" dirty="0">
                  <a:solidFill>
                    <a:srgbClr val="03529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Final first level model</a:t>
              </a:r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6B2BF988-7CE6-704A-BA2E-335CB680282A}"/>
                </a:ext>
              </a:extLst>
            </p:cNvPr>
            <p:cNvCxnSpPr>
              <a:cxnSpLocks/>
            </p:cNvCxnSpPr>
            <p:nvPr/>
          </p:nvCxnSpPr>
          <p:spPr>
            <a:xfrm>
              <a:off x="460713" y="1520934"/>
              <a:ext cx="5209425" cy="0"/>
            </a:xfrm>
            <a:prstGeom prst="line">
              <a:avLst/>
            </a:prstGeom>
            <a:ln w="28575">
              <a:solidFill>
                <a:srgbClr val="03529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8F5FEE7-D8E0-8E41-BA09-4D6EEC61DBEE}"/>
                  </a:ext>
                </a:extLst>
              </p:cNvPr>
              <p:cNvSpPr txBox="1"/>
              <p:nvPr/>
            </p:nvSpPr>
            <p:spPr>
              <a:xfrm>
                <a:off x="482635" y="3496537"/>
                <a:ext cx="11226729" cy="1084591"/>
              </a:xfrm>
              <a:prstGeom prst="rect">
                <a:avLst/>
              </a:prstGeom>
              <a:noFill/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ctr">
                  <a:defRPr sz="2400"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CA" sz="2000" smtClean="0">
                              <a:solidFill>
                                <a:schemeClr val="tx1"/>
                              </a:solidFill>
                            </a:rPr>
                          </m:ctrlPr>
                        </m:accPr>
                        <m:e>
                          <m:r>
                            <a:rPr lang="en-CA" sz="2000">
                              <a:solidFill>
                                <a:schemeClr val="tx1"/>
                              </a:solidFill>
                            </a:rPr>
                            <m:t>𝑝𝑝</m:t>
                          </m:r>
                          <m:sSub>
                            <m:sSubPr>
                              <m:ctrlPr>
                                <a:rPr lang="en-CA" sz="20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2000">
                                  <a:solidFill>
                                    <a:schemeClr val="tx1"/>
                                  </a:solidFill>
                                </a:rPr>
                                <m:t>𝑚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CA" sz="20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</m:e>
                      </m:acc>
                      <m:r>
                        <a:rPr lang="en-CA" sz="2000">
                          <a:solidFill>
                            <a:schemeClr val="tx1"/>
                          </a:solidFill>
                        </a:rPr>
                        <m:t>= </m:t>
                      </m:r>
                      <m:acc>
                        <m:accPr>
                          <m:chr m:val="̂"/>
                          <m:ctrlPr>
                            <a:rPr lang="de-DE" sz="2000" smtClean="0">
                              <a:solidFill>
                                <a:schemeClr val="tx1"/>
                              </a:solidFill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de-DE" sz="2000" smtClean="0">
                                  <a:solidFill>
                                    <a:schemeClr val="tx1"/>
                                  </a:solidFill>
                                </a:rPr>
                              </m:ctrlPr>
                            </m:sSubPr>
                            <m:e>
                              <m:r>
                                <a:rPr lang="de-DE" sz="2000" smtClean="0">
                                  <a:solidFill>
                                    <a:schemeClr val="tx1"/>
                                  </a:solidFill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de-DE" sz="2000" smtClean="0">
                                  <a:solidFill>
                                    <a:schemeClr val="tx1"/>
                                  </a:solidFill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  <m:r>
                        <a:rPr lang="de-DE" sz="2000" smtClean="0">
                          <a:solidFill>
                            <a:schemeClr val="tx1"/>
                          </a:solidFill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CA" sz="2000">
                              <a:solidFill>
                                <a:schemeClr val="tx1"/>
                              </a:solidFill>
                            </a:rPr>
                          </m:ctrlPr>
                        </m:naryPr>
                        <m:sub>
                          <m:r>
                            <a:rPr lang="en-CA" sz="2000">
                              <a:solidFill>
                                <a:schemeClr val="tx1"/>
                              </a:solidFill>
                            </a:rPr>
                            <m:t>𝑗</m:t>
                          </m:r>
                          <m:r>
                            <a:rPr lang="en-CA" sz="2000">
                              <a:solidFill>
                                <a:schemeClr val="tx1"/>
                              </a:solidFill>
                            </a:rPr>
                            <m:t>=2</m:t>
                          </m:r>
                        </m:sub>
                        <m:sup>
                          <m:r>
                            <a:rPr lang="en-CA" sz="2000">
                              <a:solidFill>
                                <a:schemeClr val="tx1"/>
                              </a:solidFill>
                            </a:rPr>
                            <m:t>3</m:t>
                          </m:r>
                        </m:sup>
                        <m:e>
                          <m:acc>
                            <m:accPr>
                              <m:chr m:val="̂"/>
                              <m:ctrlPr>
                                <a:rPr lang="de-DE" sz="2000" smtClean="0">
                                  <a:solidFill>
                                    <a:schemeClr val="tx1"/>
                                  </a:solidFill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de-DE" sz="2000" smtClean="0">
                                      <a:solidFill>
                                        <a:schemeClr val="tx1"/>
                                      </a:solidFill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>
                                      <a:solidFill>
                                        <a:schemeClr val="tx1"/>
                                      </a:solidFill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de-DE" sz="2000">
                                      <a:solidFill>
                                        <a:schemeClr val="tx1"/>
                                      </a:solidFill>
                                    </a:rPr>
                                    <m:t>1</m:t>
                                  </m:r>
                                  <m:r>
                                    <a:rPr lang="en-CA" sz="2000">
                                      <a:solidFill>
                                        <a:schemeClr val="tx1"/>
                                      </a:solidFill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acc>
                          <m:r>
                            <a:rPr lang="en-CA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𝕀</m:t>
                          </m:r>
                          <m:r>
                            <a:rPr lang="en-CA" sz="2000">
                              <a:solidFill>
                                <a:schemeClr val="tx1"/>
                              </a:solidFill>
                            </a:rPr>
                            <m:t>[</m:t>
                          </m:r>
                          <m:r>
                            <m:rPr>
                              <m:sty m:val="p"/>
                            </m:rPr>
                            <a:rPr lang="en-CA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fac</m:t>
                          </m:r>
                          <m:r>
                            <a:rPr lang="en-CA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en-CA" sz="2000">
                              <a:solidFill>
                                <a:schemeClr val="tx1"/>
                              </a:solidFill>
                            </a:rPr>
                            <m:t>𝑚𝑔𝑠𝑡</m:t>
                          </m:r>
                          <m:sSub>
                            <m:sSubPr>
                              <m:ctrlPr>
                                <a:rPr lang="en-CA" sz="2000">
                                  <a:solidFill>
                                    <a:schemeClr val="tx1"/>
                                  </a:solidFill>
                                </a:rPr>
                              </m:ctrlPr>
                            </m:sSubPr>
                            <m:e>
                              <m:r>
                                <a:rPr lang="en-CA" sz="2000">
                                  <a:solidFill>
                                    <a:schemeClr val="tx1"/>
                                  </a:solidFill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CA" sz="2000">
                                  <a:solidFill>
                                    <a:schemeClr val="tx1"/>
                                  </a:solidFill>
                                </a:rPr>
                                <m:t>𝑖</m:t>
                              </m:r>
                            </m:sub>
                          </m:sSub>
                          <m:r>
                            <a:rPr lang="en-CA" sz="2000">
                              <a:solidFill>
                                <a:schemeClr val="tx1"/>
                              </a:solidFill>
                            </a:rPr>
                            <m:t>=</m:t>
                          </m:r>
                          <m:r>
                            <a:rPr lang="en-CA" sz="2000">
                              <a:solidFill>
                                <a:schemeClr val="tx1"/>
                              </a:solidFill>
                            </a:rPr>
                            <m:t>𝑗</m:t>
                          </m:r>
                          <m:r>
                            <a:rPr lang="en-CA" sz="2000">
                              <a:solidFill>
                                <a:schemeClr val="tx1"/>
                              </a:solidFill>
                            </a:rPr>
                            <m:t>]</m:t>
                          </m:r>
                        </m:e>
                      </m:nary>
                      <m:r>
                        <a:rPr lang="en-CA" sz="2000">
                          <a:solidFill>
                            <a:schemeClr val="tx1"/>
                          </a:solidFill>
                        </a:rPr>
                        <m:t>+</m:t>
                      </m:r>
                      <m:acc>
                        <m:accPr>
                          <m:chr m:val="̂"/>
                          <m:ctrlPr>
                            <a:rPr lang="de-DE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de-DE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CA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CA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acc>
                      <m:r>
                        <a:rPr lang="en-CA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𝕀</m:t>
                      </m:r>
                      <m:r>
                        <a:rPr lang="en-CA" sz="20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CA" sz="20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𝑏𝑢𝑙</m:t>
                      </m:r>
                      <m:r>
                        <a:rPr lang="en-CA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CA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CA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𝑝𝑢𝑟𝑐h𝑎𝑠</m:t>
                      </m:r>
                      <m:sSub>
                        <m:sSubPr>
                          <m:ctrlPr>
                            <a:rPr lang="en-CA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CA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CA" sz="20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20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CA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  <m:r>
                        <a:rPr lang="en-CA" sz="2000" smtClean="0">
                          <a:solidFill>
                            <a:schemeClr val="tx1"/>
                          </a:solidFill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CA" sz="2000">
                              <a:solidFill>
                                <a:schemeClr val="tx1"/>
                              </a:solidFill>
                            </a:rPr>
                          </m:ctrlPr>
                        </m:naryPr>
                        <m:sub>
                          <m:r>
                            <a:rPr lang="en-CA" sz="2000">
                              <a:solidFill>
                                <a:schemeClr val="tx1"/>
                              </a:solidFill>
                            </a:rPr>
                            <m:t>𝑗</m:t>
                          </m:r>
                          <m:r>
                            <a:rPr lang="en-CA" sz="2000">
                              <a:solidFill>
                                <a:schemeClr val="tx1"/>
                              </a:solidFill>
                            </a:rPr>
                            <m:t>=2</m:t>
                          </m:r>
                        </m:sub>
                        <m:sup>
                          <m:r>
                            <a:rPr lang="en-CA" sz="2000">
                              <a:solidFill>
                                <a:schemeClr val="tx1"/>
                              </a:solidFill>
                            </a:rPr>
                            <m:t>4</m:t>
                          </m:r>
                        </m:sup>
                        <m:e>
                          <m:acc>
                            <m:accPr>
                              <m:chr m:val="̂"/>
                              <m:ctrlPr>
                                <a:rPr lang="de-DE" sz="2000">
                                  <a:solidFill>
                                    <a:schemeClr val="tx1"/>
                                  </a:solidFill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de-DE" sz="2000">
                                      <a:solidFill>
                                        <a:schemeClr val="tx1"/>
                                      </a:solidFill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>
                                      <a:solidFill>
                                        <a:schemeClr val="tx1"/>
                                      </a:solidFill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CA" sz="2000">
                                      <a:solidFill>
                                        <a:schemeClr val="tx1"/>
                                      </a:solidFill>
                                    </a:rPr>
                                    <m:t>3</m:t>
                                  </m:r>
                                  <m:r>
                                    <a:rPr lang="en-CA" sz="2000">
                                      <a:solidFill>
                                        <a:schemeClr val="tx1"/>
                                      </a:solidFill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acc>
                          <m:r>
                            <a:rPr lang="en-CA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𝕀</m:t>
                          </m:r>
                          <m:r>
                            <a:rPr lang="en-CA" sz="2000">
                              <a:solidFill>
                                <a:schemeClr val="tx1"/>
                              </a:solidFill>
                            </a:rPr>
                            <m:t>[</m:t>
                          </m:r>
                          <m:r>
                            <a:rPr lang="en-CA" sz="2000">
                              <a:solidFill>
                                <a:schemeClr val="tx1"/>
                              </a:solidFill>
                            </a:rPr>
                            <m:t>𝑠𝑜𝑢𝑟𝑐</m:t>
                          </m:r>
                          <m:sSub>
                            <m:sSubPr>
                              <m:ctrlPr>
                                <a:rPr lang="en-CA" sz="2000">
                                  <a:solidFill>
                                    <a:schemeClr val="tx1"/>
                                  </a:solidFill>
                                </a:rPr>
                              </m:ctrlPr>
                            </m:sSubPr>
                            <m:e>
                              <m:r>
                                <a:rPr lang="en-CA" sz="2000">
                                  <a:solidFill>
                                    <a:schemeClr val="tx1"/>
                                  </a:solidFill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CA" sz="2000">
                                  <a:solidFill>
                                    <a:schemeClr val="tx1"/>
                                  </a:solidFill>
                                </a:rPr>
                                <m:t>𝑖</m:t>
                              </m:r>
                            </m:sub>
                          </m:sSub>
                          <m:r>
                            <a:rPr lang="en-CA" sz="2000">
                              <a:solidFill>
                                <a:schemeClr val="tx1"/>
                              </a:solidFill>
                            </a:rPr>
                            <m:t>=</m:t>
                          </m:r>
                          <m:r>
                            <a:rPr lang="en-CA" sz="2000">
                              <a:solidFill>
                                <a:schemeClr val="tx1"/>
                              </a:solidFill>
                            </a:rPr>
                            <m:t>𝑗</m:t>
                          </m:r>
                          <m:r>
                            <a:rPr lang="en-CA" sz="2000">
                              <a:solidFill>
                                <a:schemeClr val="tx1"/>
                              </a:solidFill>
                            </a:rPr>
                            <m:t>]</m:t>
                          </m:r>
                        </m:e>
                      </m:nary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8F5FEE7-D8E0-8E41-BA09-4D6EEC61DB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635" y="3496537"/>
                <a:ext cx="11226729" cy="1084591"/>
              </a:xfrm>
              <a:prstGeom prst="rect">
                <a:avLst/>
              </a:prstGeom>
              <a:blipFill>
                <a:blip r:embed="rId3"/>
                <a:stretch>
                  <a:fillRect t="-82558" b="-127907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TextBox 39">
            <a:extLst>
              <a:ext uri="{FF2B5EF4-FFF2-40B4-BE49-F238E27FC236}">
                <a16:creationId xmlns:a16="http://schemas.microsoft.com/office/drawing/2014/main" id="{CC92B77D-FD11-F04F-96CD-5919EF353C5B}"/>
              </a:ext>
            </a:extLst>
          </p:cNvPr>
          <p:cNvSpPr txBox="1"/>
          <p:nvPr/>
        </p:nvSpPr>
        <p:spPr>
          <a:xfrm>
            <a:off x="460712" y="4724036"/>
            <a:ext cx="2737929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400" b="1" dirty="0">
                <a:solidFill>
                  <a:srgbClr val="0352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 assessment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B9083E0-07D7-954A-94F9-38514E85CB3F}"/>
              </a:ext>
            </a:extLst>
          </p:cNvPr>
          <p:cNvCxnSpPr>
            <a:cxnSpLocks/>
          </p:cNvCxnSpPr>
          <p:nvPr/>
        </p:nvCxnSpPr>
        <p:spPr>
          <a:xfrm>
            <a:off x="460712" y="5097064"/>
            <a:ext cx="5209425" cy="0"/>
          </a:xfrm>
          <a:prstGeom prst="line">
            <a:avLst/>
          </a:prstGeom>
          <a:ln w="28575">
            <a:solidFill>
              <a:srgbClr val="03529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15CA1495-CFCD-7A4F-B502-D3723DCFA9CD}"/>
              </a:ext>
            </a:extLst>
          </p:cNvPr>
          <p:cNvSpPr txBox="1"/>
          <p:nvPr/>
        </p:nvSpPr>
        <p:spPr>
          <a:xfrm>
            <a:off x="1056640" y="5547360"/>
            <a:ext cx="684483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hmm</a:t>
            </a:r>
          </a:p>
        </p:txBody>
      </p:sp>
    </p:spTree>
    <p:extLst>
      <p:ext uri="{BB962C8B-B14F-4D97-AF65-F5344CB8AC3E}">
        <p14:creationId xmlns:p14="http://schemas.microsoft.com/office/powerpoint/2010/main" val="682724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12371F-989E-EE43-B20F-90E48B433F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0CA07-45C7-8142-9F4D-3A07AD48DFA1}" type="slidenum">
              <a:rPr lang="en-US" smtClean="0"/>
              <a:t>8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4E9B55-4425-2740-A108-76FF69BA3D12}"/>
              </a:ext>
            </a:extLst>
          </p:cNvPr>
          <p:cNvSpPr txBox="1"/>
          <p:nvPr/>
        </p:nvSpPr>
        <p:spPr>
          <a:xfrm>
            <a:off x="460713" y="332656"/>
            <a:ext cx="5642570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Hierarchical Model Fitting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FDF23E1-C7BD-4C48-9E8A-53704A4D662C}"/>
              </a:ext>
            </a:extLst>
          </p:cNvPr>
          <p:cNvCxnSpPr>
            <a:cxnSpLocks/>
          </p:cNvCxnSpPr>
          <p:nvPr/>
        </p:nvCxnSpPr>
        <p:spPr>
          <a:xfrm>
            <a:off x="460714" y="886654"/>
            <a:ext cx="1127057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E985FFC-9E59-6F4F-9F75-C95E2250FD53}"/>
              </a:ext>
            </a:extLst>
          </p:cNvPr>
          <p:cNvGrpSpPr/>
          <p:nvPr/>
        </p:nvGrpSpPr>
        <p:grpSpPr>
          <a:xfrm>
            <a:off x="460713" y="1147906"/>
            <a:ext cx="7102522" cy="373028"/>
            <a:chOff x="460713" y="1147906"/>
            <a:chExt cx="7102522" cy="373028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864DE45-F31F-F34E-BAC6-E015E30D4D60}"/>
                </a:ext>
              </a:extLst>
            </p:cNvPr>
            <p:cNvSpPr txBox="1"/>
            <p:nvPr/>
          </p:nvSpPr>
          <p:spPr>
            <a:xfrm>
              <a:off x="460713" y="1147906"/>
              <a:ext cx="7102522" cy="3693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2400" b="1" dirty="0">
                  <a:solidFill>
                    <a:srgbClr val="03529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Testing by state and region against by state only</a:t>
              </a: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45F55A1-178F-204B-8122-0D25726930AE}"/>
                </a:ext>
              </a:extLst>
            </p:cNvPr>
            <p:cNvCxnSpPr>
              <a:cxnSpLocks/>
            </p:cNvCxnSpPr>
            <p:nvPr/>
          </p:nvCxnSpPr>
          <p:spPr>
            <a:xfrm>
              <a:off x="460713" y="1520934"/>
              <a:ext cx="7017562" cy="0"/>
            </a:xfrm>
            <a:prstGeom prst="line">
              <a:avLst/>
            </a:prstGeom>
            <a:ln w="28575">
              <a:solidFill>
                <a:srgbClr val="03529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D5BAF532-8AE2-1143-BFAE-DDC3D2A129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8973" y="1733228"/>
            <a:ext cx="9614054" cy="126365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68F6175-3011-A343-B526-A210864E87D2}"/>
              </a:ext>
            </a:extLst>
          </p:cNvPr>
          <p:cNvSpPr txBox="1"/>
          <p:nvPr/>
        </p:nvSpPr>
        <p:spPr>
          <a:xfrm>
            <a:off x="2433658" y="3368285"/>
            <a:ext cx="6831870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table AIC, region only, state only, vs state &amp; region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CAB5D3-B01B-F44F-94EB-417975C2CFF1}"/>
              </a:ext>
            </a:extLst>
          </p:cNvPr>
          <p:cNvSpPr txBox="1"/>
          <p:nvPr/>
        </p:nvSpPr>
        <p:spPr>
          <a:xfrm>
            <a:off x="2433658" y="3936921"/>
            <a:ext cx="4961295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test state only against state &amp; region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BF6938D-D570-784A-B32A-7AE274DB6B69}"/>
              </a:ext>
            </a:extLst>
          </p:cNvPr>
          <p:cNvSpPr txBox="1"/>
          <p:nvPr/>
        </p:nvSpPr>
        <p:spPr>
          <a:xfrm>
            <a:off x="2433658" y="4537269"/>
            <a:ext cx="536044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final Model equation and assessment?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6BE742D2-7057-3B4A-8007-969E14795BA0}"/>
                  </a:ext>
                </a:extLst>
              </p14:cNvPr>
              <p14:cNvContentPartPr/>
              <p14:nvPr/>
            </p14:nvContentPartPr>
            <p14:xfrm>
              <a:off x="1653960" y="2134440"/>
              <a:ext cx="8343720" cy="117684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6BE742D2-7057-3B4A-8007-969E14795BA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00320" y="2026800"/>
                <a:ext cx="8451360" cy="1392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038707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303A2021-6E62-A54C-A850-9BF712B08327}"/>
              </a:ext>
            </a:extLst>
          </p:cNvPr>
          <p:cNvSpPr/>
          <p:nvPr/>
        </p:nvSpPr>
        <p:spPr>
          <a:xfrm>
            <a:off x="263352" y="5898557"/>
            <a:ext cx="1584176" cy="7709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12371F-989E-EE43-B20F-90E48B433F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0CA07-45C7-8142-9F4D-3A07AD48DFA1}" type="slidenum">
              <a:rPr lang="en-US" smtClean="0"/>
              <a:t>9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4E9B55-4425-2740-A108-76FF69BA3D12}"/>
              </a:ext>
            </a:extLst>
          </p:cNvPr>
          <p:cNvSpPr txBox="1"/>
          <p:nvPr/>
        </p:nvSpPr>
        <p:spPr>
          <a:xfrm>
            <a:off x="460713" y="332656"/>
            <a:ext cx="2975173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Interpretation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FDF23E1-C7BD-4C48-9E8A-53704A4D662C}"/>
              </a:ext>
            </a:extLst>
          </p:cNvPr>
          <p:cNvCxnSpPr>
            <a:cxnSpLocks/>
          </p:cNvCxnSpPr>
          <p:nvPr/>
        </p:nvCxnSpPr>
        <p:spPr>
          <a:xfrm>
            <a:off x="460714" y="886654"/>
            <a:ext cx="1127057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E985FFC-9E59-6F4F-9F75-C95E2250FD53}"/>
              </a:ext>
            </a:extLst>
          </p:cNvPr>
          <p:cNvGrpSpPr/>
          <p:nvPr/>
        </p:nvGrpSpPr>
        <p:grpSpPr>
          <a:xfrm>
            <a:off x="460713" y="1147906"/>
            <a:ext cx="5209425" cy="373028"/>
            <a:chOff x="460713" y="1147906"/>
            <a:chExt cx="5209425" cy="373028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864DE45-F31F-F34E-BAC6-E015E30D4D60}"/>
                </a:ext>
              </a:extLst>
            </p:cNvPr>
            <p:cNvSpPr txBox="1"/>
            <p:nvPr/>
          </p:nvSpPr>
          <p:spPr>
            <a:xfrm>
              <a:off x="460713" y="1147906"/>
              <a:ext cx="1881925" cy="3693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2400" b="1" dirty="0">
                  <a:solidFill>
                    <a:srgbClr val="03529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Fixed effects</a:t>
              </a: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45F55A1-178F-204B-8122-0D25726930AE}"/>
                </a:ext>
              </a:extLst>
            </p:cNvPr>
            <p:cNvCxnSpPr>
              <a:cxnSpLocks/>
            </p:cNvCxnSpPr>
            <p:nvPr/>
          </p:nvCxnSpPr>
          <p:spPr>
            <a:xfrm>
              <a:off x="460713" y="1520934"/>
              <a:ext cx="5209425" cy="0"/>
            </a:xfrm>
            <a:prstGeom prst="line">
              <a:avLst/>
            </a:prstGeom>
            <a:ln w="28575">
              <a:solidFill>
                <a:srgbClr val="03529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033FB7D1-4489-3844-BB20-0D8F5C228E77}"/>
              </a:ext>
            </a:extLst>
          </p:cNvPr>
          <p:cNvGrpSpPr/>
          <p:nvPr/>
        </p:nvGrpSpPr>
        <p:grpSpPr>
          <a:xfrm>
            <a:off x="6521862" y="1147906"/>
            <a:ext cx="5209425" cy="373028"/>
            <a:chOff x="460713" y="1147906"/>
            <a:chExt cx="5209425" cy="373028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C2829FB-206E-C54A-93B9-CDB03FAA2D2D}"/>
                </a:ext>
              </a:extLst>
            </p:cNvPr>
            <p:cNvSpPr txBox="1"/>
            <p:nvPr/>
          </p:nvSpPr>
          <p:spPr>
            <a:xfrm>
              <a:off x="460713" y="1147906"/>
              <a:ext cx="3986669" cy="3693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2400" b="1" dirty="0">
                  <a:solidFill>
                    <a:srgbClr val="03529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Random effects: state level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3F98F8F-BDC7-6447-B99E-08EDE92D734C}"/>
                </a:ext>
              </a:extLst>
            </p:cNvPr>
            <p:cNvCxnSpPr>
              <a:cxnSpLocks/>
            </p:cNvCxnSpPr>
            <p:nvPr/>
          </p:nvCxnSpPr>
          <p:spPr>
            <a:xfrm>
              <a:off x="460713" y="1520934"/>
              <a:ext cx="5209425" cy="0"/>
            </a:xfrm>
            <a:prstGeom prst="line">
              <a:avLst/>
            </a:prstGeom>
            <a:ln w="28575">
              <a:solidFill>
                <a:srgbClr val="03529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4322B6B6-124A-C249-9722-5A80534BABB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47" r="22520"/>
          <a:stretch/>
        </p:blipFill>
        <p:spPr>
          <a:xfrm>
            <a:off x="1003864" y="1601248"/>
            <a:ext cx="4123119" cy="2017713"/>
          </a:xfrm>
          <a:prstGeom prst="rect">
            <a:avLst/>
          </a:prstGeom>
        </p:spPr>
      </p:pic>
      <p:pic>
        <p:nvPicPr>
          <p:cNvPr id="24" name="Picture 23" descr="Chart&#10;&#10;Description automatically generated with medium confidence">
            <a:extLst>
              <a:ext uri="{FF2B5EF4-FFF2-40B4-BE49-F238E27FC236}">
                <a16:creationId xmlns:a16="http://schemas.microsoft.com/office/drawing/2014/main" id="{4EACD2BF-6E78-C249-BCDA-C9AFDA9677B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161" r="9033" b="6033"/>
          <a:stretch/>
        </p:blipFill>
        <p:spPr>
          <a:xfrm>
            <a:off x="7002338" y="1660076"/>
            <a:ext cx="4248472" cy="5009393"/>
          </a:xfrm>
          <a:prstGeom prst="rect">
            <a:avLst/>
          </a:prstGeom>
        </p:spPr>
      </p:pic>
      <p:pic>
        <p:nvPicPr>
          <p:cNvPr id="26" name="Picture 25" descr="Chart, line chart&#10;&#10;Description automatically generated">
            <a:extLst>
              <a:ext uri="{FF2B5EF4-FFF2-40B4-BE49-F238E27FC236}">
                <a16:creationId xmlns:a16="http://schemas.microsoft.com/office/drawing/2014/main" id="{9F528FA1-85EF-BA46-B5D7-89D4DA188F4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683" t="610" r="9403" b="-610"/>
          <a:stretch/>
        </p:blipFill>
        <p:spPr>
          <a:xfrm>
            <a:off x="460712" y="3706669"/>
            <a:ext cx="5209425" cy="29628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A55E50D8-244B-F84C-935F-0197BDBDB702}"/>
                  </a:ext>
                </a:extLst>
              </p14:cNvPr>
              <p14:cNvContentPartPr/>
              <p14:nvPr/>
            </p14:nvContentPartPr>
            <p14:xfrm>
              <a:off x="1172640" y="2168280"/>
              <a:ext cx="3444840" cy="1165320"/>
            </p14:xfrm>
          </p:contentPart>
        </mc:Choice>
        <mc:Fallback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A55E50D8-244B-F84C-935F-0197BDBDB70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19000" y="2060280"/>
                <a:ext cx="3552480" cy="1380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041297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Duke Light">
      <a:dk1>
        <a:srgbClr val="001A57"/>
      </a:dk1>
      <a:lt1>
        <a:srgbClr val="FFFFFF"/>
      </a:lt1>
      <a:dk2>
        <a:srgbClr val="666666"/>
      </a:dk2>
      <a:lt2>
        <a:srgbClr val="E2E6ED"/>
      </a:lt2>
      <a:accent1>
        <a:srgbClr val="005587"/>
      </a:accent1>
      <a:accent2>
        <a:srgbClr val="0577B1"/>
      </a:accent2>
      <a:accent3>
        <a:srgbClr val="FFD960"/>
      </a:accent3>
      <a:accent4>
        <a:srgbClr val="C84E00"/>
      </a:accent4>
      <a:accent5>
        <a:srgbClr val="993399"/>
      </a:accent5>
      <a:accent6>
        <a:srgbClr val="339898"/>
      </a:accent6>
      <a:hlink>
        <a:srgbClr val="E89923"/>
      </a:hlink>
      <a:folHlink>
        <a:srgbClr val="E89923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lIns="0" tIns="0" rIns="0" bIns="0" rtlCol="0">
        <a:spAutoFit/>
      </a:bodyPr>
      <a:lstStyle>
        <a:defPPr algn="l">
          <a:defRPr sz="2400" dirty="0" smtClean="0"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5" id="{0B8E47FC-7D2F-7D45-A160-C4814F959E98}" vid="{464B59C9-4F8E-C946-84FB-E3EE7BB86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2239</TotalTime>
  <Words>320</Words>
  <Application>Microsoft Macintosh PowerPoint</Application>
  <PresentationFormat>Widescreen</PresentationFormat>
  <Paragraphs>113</Paragraphs>
  <Slides>13</Slides>
  <Notes>9</Notes>
  <HiddenSlides>3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Calibri</vt:lpstr>
      <vt:lpstr>Calibri Light</vt:lpstr>
      <vt:lpstr>Cambria Math</vt:lpstr>
      <vt:lpstr>Comic Sans MS</vt:lpstr>
      <vt:lpstr>Office Theme</vt:lpstr>
      <vt:lpstr>PowerPoint Presentation</vt:lpstr>
      <vt:lpstr>Methadone Prices on the Black Market Across the United States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Stephan Wilksch</dc:creator>
  <cp:lastModifiedBy>Anna Dai</cp:lastModifiedBy>
  <cp:revision>193</cp:revision>
  <dcterms:created xsi:type="dcterms:W3CDTF">2021-09-27T17:03:07Z</dcterms:created>
  <dcterms:modified xsi:type="dcterms:W3CDTF">2021-10-19T05:43:53Z</dcterms:modified>
</cp:coreProperties>
</file>